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C710"/>
    <a:srgbClr val="6E6E6E"/>
    <a:srgbClr val="12255E"/>
    <a:srgbClr val="004000"/>
    <a:srgbClr val="720000"/>
    <a:srgbClr val="9A0101"/>
    <a:srgbClr val="69E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9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15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4BD03-BFFE-5E4C-B79E-359B035600E0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6CE79-35E6-0748-9756-36C9F559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2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5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2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7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7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2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0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3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7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2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0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1C1A1-D75F-D841-9A2A-E5455436715C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3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9.emf"/><Relationship Id="rId8" Type="http://schemas.openxmlformats.org/officeDocument/2006/relationships/image" Target="../media/image1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4.emf"/><Relationship Id="rId8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5" Type="http://schemas.openxmlformats.org/officeDocument/2006/relationships/oleObject" Target="../embeddings/oleObject18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9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77765"/>
              </p:ext>
            </p:extLst>
          </p:nvPr>
        </p:nvGraphicFramePr>
        <p:xfrm>
          <a:off x="323483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36302"/>
              </p:ext>
            </p:extLst>
          </p:nvPr>
        </p:nvGraphicFramePr>
        <p:xfrm>
          <a:off x="3984505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80527"/>
              </p:ext>
            </p:extLst>
          </p:nvPr>
        </p:nvGraphicFramePr>
        <p:xfrm>
          <a:off x="7631522" y="1646209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7962"/>
              </p:ext>
            </p:extLst>
          </p:nvPr>
        </p:nvGraphicFramePr>
        <p:xfrm>
          <a:off x="7631522" y="2371677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26153918"/>
              </p:ext>
            </p:extLst>
          </p:nvPr>
        </p:nvGraphicFramePr>
        <p:xfrm>
          <a:off x="7631839" y="3111498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1</a:t>
                      </a:r>
                      <a:endParaRPr lang="en-US" sz="700" b="1" dirty="0"/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85572204"/>
              </p:ext>
            </p:extLst>
          </p:nvPr>
        </p:nvGraphicFramePr>
        <p:xfrm>
          <a:off x="7631839" y="3845664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68277"/>
              </p:ext>
            </p:extLst>
          </p:nvPr>
        </p:nvGraphicFramePr>
        <p:xfrm>
          <a:off x="8585431" y="1646209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814226"/>
              </p:ext>
            </p:extLst>
          </p:nvPr>
        </p:nvGraphicFramePr>
        <p:xfrm>
          <a:off x="8585431" y="2371677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62874730"/>
              </p:ext>
            </p:extLst>
          </p:nvPr>
        </p:nvGraphicFramePr>
        <p:xfrm>
          <a:off x="8585748" y="3111498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96237785"/>
              </p:ext>
            </p:extLst>
          </p:nvPr>
        </p:nvGraphicFramePr>
        <p:xfrm>
          <a:off x="8585748" y="3845664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Left Bracket 14"/>
          <p:cNvSpPr/>
          <p:nvPr/>
        </p:nvSpPr>
        <p:spPr>
          <a:xfrm>
            <a:off x="8539712" y="1650998"/>
            <a:ext cx="45719" cy="292491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/>
          <p:cNvSpPr/>
          <p:nvPr/>
        </p:nvSpPr>
        <p:spPr>
          <a:xfrm rot="10800000">
            <a:off x="8772046" y="1650998"/>
            <a:ext cx="45719" cy="292491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6011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009984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23674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3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83" y="1679991"/>
            <a:ext cx="4626651" cy="2949490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91077"/>
              </p:ext>
            </p:extLst>
          </p:nvPr>
        </p:nvGraphicFramePr>
        <p:xfrm>
          <a:off x="4496628" y="1422491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Equation" r:id="rId4" imgW="127000" imgH="165100" progId="Equation.3">
                  <p:embed/>
                </p:oleObj>
              </mc:Choice>
              <mc:Fallback>
                <p:oleObj name="Equation" r:id="rId4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6628" y="1422491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284476"/>
              </p:ext>
            </p:extLst>
          </p:nvPr>
        </p:nvGraphicFramePr>
        <p:xfrm>
          <a:off x="6860494" y="4344138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Equation" r:id="rId6" imgW="114300" imgH="139700" progId="Equation.3">
                  <p:embed/>
                </p:oleObj>
              </mc:Choice>
              <mc:Fallback>
                <p:oleObj name="Equation" r:id="rId6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0494" y="4344138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5182" y="1650407"/>
            <a:ext cx="4626651" cy="3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62148" y="1100002"/>
            <a:ext cx="0" cy="2676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7833" y="3770612"/>
            <a:ext cx="4728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37660"/>
              </p:ext>
            </p:extLst>
          </p:nvPr>
        </p:nvGraphicFramePr>
        <p:xfrm>
          <a:off x="6843713" y="361477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3713" y="3614778"/>
                        <a:ext cx="2841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901280"/>
              </p:ext>
            </p:extLst>
          </p:nvPr>
        </p:nvGraphicFramePr>
        <p:xfrm>
          <a:off x="4340225" y="785813"/>
          <a:ext cx="2444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0225" y="785813"/>
                        <a:ext cx="244475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 20"/>
          <p:cNvSpPr/>
          <p:nvPr/>
        </p:nvSpPr>
        <p:spPr>
          <a:xfrm>
            <a:off x="2438022" y="1270105"/>
            <a:ext cx="4467817" cy="2355607"/>
          </a:xfrm>
          <a:custGeom>
            <a:avLst/>
            <a:gdLst>
              <a:gd name="connsiteX0" fmla="*/ 0 w 4467817"/>
              <a:gd name="connsiteY0" fmla="*/ 0 h 2355607"/>
              <a:gd name="connsiteX1" fmla="*/ 544303 w 4467817"/>
              <a:gd name="connsiteY1" fmla="*/ 1270105 h 2355607"/>
              <a:gd name="connsiteX2" fmla="*/ 918511 w 4467817"/>
              <a:gd name="connsiteY2" fmla="*/ 1712374 h 2355607"/>
              <a:gd name="connsiteX3" fmla="*/ 1292719 w 4467817"/>
              <a:gd name="connsiteY3" fmla="*/ 1530930 h 2355607"/>
              <a:gd name="connsiteX4" fmla="*/ 1678266 w 4467817"/>
              <a:gd name="connsiteY4" fmla="*/ 895878 h 2355607"/>
              <a:gd name="connsiteX5" fmla="*/ 2029795 w 4467817"/>
              <a:gd name="connsiteY5" fmla="*/ 737115 h 2355607"/>
              <a:gd name="connsiteX6" fmla="*/ 2404003 w 4467817"/>
              <a:gd name="connsiteY6" fmla="*/ 975259 h 2355607"/>
              <a:gd name="connsiteX7" fmla="*/ 2948306 w 4467817"/>
              <a:gd name="connsiteY7" fmla="*/ 1803095 h 2355607"/>
              <a:gd name="connsiteX8" fmla="*/ 3356533 w 4467817"/>
              <a:gd name="connsiteY8" fmla="*/ 2313406 h 2355607"/>
              <a:gd name="connsiteX9" fmla="*/ 3640024 w 4467817"/>
              <a:gd name="connsiteY9" fmla="*/ 2256704 h 2355607"/>
              <a:gd name="connsiteX10" fmla="*/ 3980213 w 4467817"/>
              <a:gd name="connsiteY10" fmla="*/ 1701033 h 2355607"/>
              <a:gd name="connsiteX11" fmla="*/ 4467817 w 4467817"/>
              <a:gd name="connsiteY11" fmla="*/ 487630 h 23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7817" h="2355607">
                <a:moveTo>
                  <a:pt x="0" y="0"/>
                </a:moveTo>
                <a:cubicBezTo>
                  <a:pt x="195609" y="492354"/>
                  <a:pt x="391218" y="984709"/>
                  <a:pt x="544303" y="1270105"/>
                </a:cubicBezTo>
                <a:cubicBezTo>
                  <a:pt x="697388" y="1555501"/>
                  <a:pt x="793775" y="1668903"/>
                  <a:pt x="918511" y="1712374"/>
                </a:cubicBezTo>
                <a:cubicBezTo>
                  <a:pt x="1043247" y="1755845"/>
                  <a:pt x="1166093" y="1667013"/>
                  <a:pt x="1292719" y="1530930"/>
                </a:cubicBezTo>
                <a:cubicBezTo>
                  <a:pt x="1419345" y="1394847"/>
                  <a:pt x="1555420" y="1028181"/>
                  <a:pt x="1678266" y="895878"/>
                </a:cubicBezTo>
                <a:cubicBezTo>
                  <a:pt x="1801112" y="763575"/>
                  <a:pt x="1908839" y="723885"/>
                  <a:pt x="2029795" y="737115"/>
                </a:cubicBezTo>
                <a:cubicBezTo>
                  <a:pt x="2150751" y="750345"/>
                  <a:pt x="2250918" y="797596"/>
                  <a:pt x="2404003" y="975259"/>
                </a:cubicBezTo>
                <a:cubicBezTo>
                  <a:pt x="2557088" y="1152922"/>
                  <a:pt x="2789551" y="1580071"/>
                  <a:pt x="2948306" y="1803095"/>
                </a:cubicBezTo>
                <a:cubicBezTo>
                  <a:pt x="3107061" y="2026120"/>
                  <a:pt x="3241247" y="2237805"/>
                  <a:pt x="3356533" y="2313406"/>
                </a:cubicBezTo>
                <a:cubicBezTo>
                  <a:pt x="3471819" y="2389008"/>
                  <a:pt x="3536077" y="2358766"/>
                  <a:pt x="3640024" y="2256704"/>
                </a:cubicBezTo>
                <a:cubicBezTo>
                  <a:pt x="3743971" y="2154642"/>
                  <a:pt x="3842248" y="1995879"/>
                  <a:pt x="3980213" y="1701033"/>
                </a:cubicBezTo>
                <a:cubicBezTo>
                  <a:pt x="4118179" y="1406187"/>
                  <a:pt x="4292998" y="946908"/>
                  <a:pt x="4467817" y="487630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85786" y="1424214"/>
            <a:ext cx="5279571" cy="2224394"/>
          </a:xfrm>
          <a:custGeom>
            <a:avLst/>
            <a:gdLst>
              <a:gd name="connsiteX0" fmla="*/ 0 w 5279571"/>
              <a:gd name="connsiteY0" fmla="*/ 0 h 2224394"/>
              <a:gd name="connsiteX1" fmla="*/ 625928 w 5279571"/>
              <a:gd name="connsiteY1" fmla="*/ 870857 h 2224394"/>
              <a:gd name="connsiteX2" fmla="*/ 1705428 w 5279571"/>
              <a:gd name="connsiteY2" fmla="*/ 1206500 h 2224394"/>
              <a:gd name="connsiteX3" fmla="*/ 2286000 w 5279571"/>
              <a:gd name="connsiteY3" fmla="*/ 1759857 h 2224394"/>
              <a:gd name="connsiteX4" fmla="*/ 2775857 w 5279571"/>
              <a:gd name="connsiteY4" fmla="*/ 2122715 h 2224394"/>
              <a:gd name="connsiteX5" fmla="*/ 3492500 w 5279571"/>
              <a:gd name="connsiteY5" fmla="*/ 2204357 h 2224394"/>
              <a:gd name="connsiteX6" fmla="*/ 4336143 w 5279571"/>
              <a:gd name="connsiteY6" fmla="*/ 1805215 h 2224394"/>
              <a:gd name="connsiteX7" fmla="*/ 5025571 w 5279571"/>
              <a:gd name="connsiteY7" fmla="*/ 1106715 h 2224394"/>
              <a:gd name="connsiteX8" fmla="*/ 5279571 w 5279571"/>
              <a:gd name="connsiteY8" fmla="*/ 1016000 h 222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9571" h="2224394">
                <a:moveTo>
                  <a:pt x="0" y="0"/>
                </a:moveTo>
                <a:cubicBezTo>
                  <a:pt x="170845" y="334887"/>
                  <a:pt x="341690" y="669774"/>
                  <a:pt x="625928" y="870857"/>
                </a:cubicBezTo>
                <a:cubicBezTo>
                  <a:pt x="910166" y="1071940"/>
                  <a:pt x="1428749" y="1058333"/>
                  <a:pt x="1705428" y="1206500"/>
                </a:cubicBezTo>
                <a:cubicBezTo>
                  <a:pt x="1982107" y="1354667"/>
                  <a:pt x="2107595" y="1607155"/>
                  <a:pt x="2286000" y="1759857"/>
                </a:cubicBezTo>
                <a:cubicBezTo>
                  <a:pt x="2464405" y="1912559"/>
                  <a:pt x="2574774" y="2048632"/>
                  <a:pt x="2775857" y="2122715"/>
                </a:cubicBezTo>
                <a:cubicBezTo>
                  <a:pt x="2976940" y="2196798"/>
                  <a:pt x="3232452" y="2257274"/>
                  <a:pt x="3492500" y="2204357"/>
                </a:cubicBezTo>
                <a:cubicBezTo>
                  <a:pt x="3752548" y="2151440"/>
                  <a:pt x="4080631" y="1988155"/>
                  <a:pt x="4336143" y="1805215"/>
                </a:cubicBezTo>
                <a:cubicBezTo>
                  <a:pt x="4591655" y="1622275"/>
                  <a:pt x="4868333" y="1238251"/>
                  <a:pt x="5025571" y="1106715"/>
                </a:cubicBezTo>
                <a:cubicBezTo>
                  <a:pt x="5182809" y="975179"/>
                  <a:pt x="5279571" y="1016000"/>
                  <a:pt x="5279571" y="1016000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304143" y="943429"/>
            <a:ext cx="4934857" cy="2678069"/>
          </a:xfrm>
          <a:custGeom>
            <a:avLst/>
            <a:gdLst>
              <a:gd name="connsiteX0" fmla="*/ 0 w 4934857"/>
              <a:gd name="connsiteY0" fmla="*/ 798285 h 2678069"/>
              <a:gd name="connsiteX1" fmla="*/ 371928 w 4934857"/>
              <a:gd name="connsiteY1" fmla="*/ 1451428 h 2678069"/>
              <a:gd name="connsiteX2" fmla="*/ 1088571 w 4934857"/>
              <a:gd name="connsiteY2" fmla="*/ 1378857 h 2678069"/>
              <a:gd name="connsiteX3" fmla="*/ 1832428 w 4934857"/>
              <a:gd name="connsiteY3" fmla="*/ 1551214 h 2678069"/>
              <a:gd name="connsiteX4" fmla="*/ 2567214 w 4934857"/>
              <a:gd name="connsiteY4" fmla="*/ 1823357 h 2678069"/>
              <a:gd name="connsiteX5" fmla="*/ 3410857 w 4934857"/>
              <a:gd name="connsiteY5" fmla="*/ 2648857 h 2678069"/>
              <a:gd name="connsiteX6" fmla="*/ 3864428 w 4934857"/>
              <a:gd name="connsiteY6" fmla="*/ 2385785 h 2678069"/>
              <a:gd name="connsiteX7" fmla="*/ 4236357 w 4934857"/>
              <a:gd name="connsiteY7" fmla="*/ 1369785 h 2678069"/>
              <a:gd name="connsiteX8" fmla="*/ 4490357 w 4934857"/>
              <a:gd name="connsiteY8" fmla="*/ 535214 h 2678069"/>
              <a:gd name="connsiteX9" fmla="*/ 4934857 w 4934857"/>
              <a:gd name="connsiteY9" fmla="*/ 0 h 26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4857" h="2678069">
                <a:moveTo>
                  <a:pt x="0" y="798285"/>
                </a:moveTo>
                <a:cubicBezTo>
                  <a:pt x="95250" y="1076475"/>
                  <a:pt x="190500" y="1354666"/>
                  <a:pt x="371928" y="1451428"/>
                </a:cubicBezTo>
                <a:cubicBezTo>
                  <a:pt x="553357" y="1548190"/>
                  <a:pt x="845154" y="1362226"/>
                  <a:pt x="1088571" y="1378857"/>
                </a:cubicBezTo>
                <a:cubicBezTo>
                  <a:pt x="1331988" y="1395488"/>
                  <a:pt x="1585988" y="1477131"/>
                  <a:pt x="1832428" y="1551214"/>
                </a:cubicBezTo>
                <a:cubicBezTo>
                  <a:pt x="2078868" y="1625297"/>
                  <a:pt x="2304143" y="1640417"/>
                  <a:pt x="2567214" y="1823357"/>
                </a:cubicBezTo>
                <a:cubicBezTo>
                  <a:pt x="2830285" y="2006297"/>
                  <a:pt x="3194655" y="2555119"/>
                  <a:pt x="3410857" y="2648857"/>
                </a:cubicBezTo>
                <a:cubicBezTo>
                  <a:pt x="3627059" y="2742595"/>
                  <a:pt x="3726845" y="2598964"/>
                  <a:pt x="3864428" y="2385785"/>
                </a:cubicBezTo>
                <a:cubicBezTo>
                  <a:pt x="4002011" y="2172606"/>
                  <a:pt x="4132036" y="1678213"/>
                  <a:pt x="4236357" y="1369785"/>
                </a:cubicBezTo>
                <a:cubicBezTo>
                  <a:pt x="4340678" y="1061357"/>
                  <a:pt x="4373940" y="763511"/>
                  <a:pt x="4490357" y="535214"/>
                </a:cubicBezTo>
                <a:cubicBezTo>
                  <a:pt x="4606774" y="306917"/>
                  <a:pt x="4934857" y="0"/>
                  <a:pt x="4934857" y="0"/>
                </a:cubicBezTo>
              </a:path>
            </a:pathLst>
          </a:custGeom>
          <a:ln>
            <a:solidFill>
              <a:srgbClr val="BFBFB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794000" y="1288143"/>
            <a:ext cx="4726214" cy="2396006"/>
          </a:xfrm>
          <a:custGeom>
            <a:avLst/>
            <a:gdLst>
              <a:gd name="connsiteX0" fmla="*/ 0 w 4726214"/>
              <a:gd name="connsiteY0" fmla="*/ 0 h 2396006"/>
              <a:gd name="connsiteX1" fmla="*/ 362857 w 4726214"/>
              <a:gd name="connsiteY1" fmla="*/ 2095500 h 2396006"/>
              <a:gd name="connsiteX2" fmla="*/ 734786 w 4726214"/>
              <a:gd name="connsiteY2" fmla="*/ 2149928 h 2396006"/>
              <a:gd name="connsiteX3" fmla="*/ 1006929 w 4726214"/>
              <a:gd name="connsiteY3" fmla="*/ 1143000 h 2396006"/>
              <a:gd name="connsiteX4" fmla="*/ 1351643 w 4726214"/>
              <a:gd name="connsiteY4" fmla="*/ 662214 h 2396006"/>
              <a:gd name="connsiteX5" fmla="*/ 1814286 w 4726214"/>
              <a:gd name="connsiteY5" fmla="*/ 1115786 h 2396006"/>
              <a:gd name="connsiteX6" fmla="*/ 2639786 w 4726214"/>
              <a:gd name="connsiteY6" fmla="*/ 2204357 h 2396006"/>
              <a:gd name="connsiteX7" fmla="*/ 3229429 w 4726214"/>
              <a:gd name="connsiteY7" fmla="*/ 2304143 h 2396006"/>
              <a:gd name="connsiteX8" fmla="*/ 4299857 w 4726214"/>
              <a:gd name="connsiteY8" fmla="*/ 1233714 h 2396006"/>
              <a:gd name="connsiteX9" fmla="*/ 4726214 w 4726214"/>
              <a:gd name="connsiteY9" fmla="*/ 589643 h 239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6214" h="2396006">
                <a:moveTo>
                  <a:pt x="0" y="0"/>
                </a:moveTo>
                <a:cubicBezTo>
                  <a:pt x="120196" y="868589"/>
                  <a:pt x="240393" y="1737179"/>
                  <a:pt x="362857" y="2095500"/>
                </a:cubicBezTo>
                <a:cubicBezTo>
                  <a:pt x="485321" y="2453821"/>
                  <a:pt x="627441" y="2308678"/>
                  <a:pt x="734786" y="2149928"/>
                </a:cubicBezTo>
                <a:cubicBezTo>
                  <a:pt x="842131" y="1991178"/>
                  <a:pt x="904120" y="1390952"/>
                  <a:pt x="1006929" y="1143000"/>
                </a:cubicBezTo>
                <a:cubicBezTo>
                  <a:pt x="1109738" y="895048"/>
                  <a:pt x="1217084" y="666750"/>
                  <a:pt x="1351643" y="662214"/>
                </a:cubicBezTo>
                <a:cubicBezTo>
                  <a:pt x="1486202" y="657678"/>
                  <a:pt x="1599596" y="858762"/>
                  <a:pt x="1814286" y="1115786"/>
                </a:cubicBezTo>
                <a:cubicBezTo>
                  <a:pt x="2028977" y="1372810"/>
                  <a:pt x="2403929" y="2006298"/>
                  <a:pt x="2639786" y="2204357"/>
                </a:cubicBezTo>
                <a:cubicBezTo>
                  <a:pt x="2875643" y="2402416"/>
                  <a:pt x="2952751" y="2465917"/>
                  <a:pt x="3229429" y="2304143"/>
                </a:cubicBezTo>
                <a:cubicBezTo>
                  <a:pt x="3506107" y="2142369"/>
                  <a:pt x="4050393" y="1519464"/>
                  <a:pt x="4299857" y="1233714"/>
                </a:cubicBezTo>
                <a:cubicBezTo>
                  <a:pt x="4549321" y="947964"/>
                  <a:pt x="4726214" y="589643"/>
                  <a:pt x="4726214" y="589643"/>
                </a:cubicBezTo>
              </a:path>
            </a:pathLst>
          </a:custGeom>
          <a:ln>
            <a:solidFill>
              <a:srgbClr val="BFBFB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5857835" y="3557718"/>
            <a:ext cx="91440" cy="9144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68500" y="839684"/>
            <a:ext cx="5762625" cy="5494441"/>
          </a:xfrm>
          <a:custGeom>
            <a:avLst/>
            <a:gdLst>
              <a:gd name="connsiteX0" fmla="*/ 0 w 5762625"/>
              <a:gd name="connsiteY0" fmla="*/ 5494441 h 5494441"/>
              <a:gd name="connsiteX1" fmla="*/ 412750 w 5762625"/>
              <a:gd name="connsiteY1" fmla="*/ 843066 h 5494441"/>
              <a:gd name="connsiteX2" fmla="*/ 1222375 w 5762625"/>
              <a:gd name="connsiteY2" fmla="*/ 4970566 h 5494441"/>
              <a:gd name="connsiteX3" fmla="*/ 1857375 w 5762625"/>
              <a:gd name="connsiteY3" fmla="*/ 1509816 h 5494441"/>
              <a:gd name="connsiteX4" fmla="*/ 2301875 w 5762625"/>
              <a:gd name="connsiteY4" fmla="*/ 3525941 h 5494441"/>
              <a:gd name="connsiteX5" fmla="*/ 2571750 w 5762625"/>
              <a:gd name="connsiteY5" fmla="*/ 2398816 h 5494441"/>
              <a:gd name="connsiteX6" fmla="*/ 2809875 w 5762625"/>
              <a:gd name="connsiteY6" fmla="*/ 3446566 h 5494441"/>
              <a:gd name="connsiteX7" fmla="*/ 3222625 w 5762625"/>
              <a:gd name="connsiteY7" fmla="*/ 890691 h 5494441"/>
              <a:gd name="connsiteX8" fmla="*/ 3794125 w 5762625"/>
              <a:gd name="connsiteY8" fmla="*/ 3430691 h 5494441"/>
              <a:gd name="connsiteX9" fmla="*/ 4413250 w 5762625"/>
              <a:gd name="connsiteY9" fmla="*/ 795441 h 5494441"/>
              <a:gd name="connsiteX10" fmla="*/ 4905375 w 5762625"/>
              <a:gd name="connsiteY10" fmla="*/ 2097191 h 5494441"/>
              <a:gd name="connsiteX11" fmla="*/ 5413375 w 5762625"/>
              <a:gd name="connsiteY11" fmla="*/ 160441 h 5494441"/>
              <a:gd name="connsiteX12" fmla="*/ 5762625 w 5762625"/>
              <a:gd name="connsiteY12" fmla="*/ 112816 h 549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2625" h="5494441">
                <a:moveTo>
                  <a:pt x="0" y="5494441"/>
                </a:moveTo>
                <a:cubicBezTo>
                  <a:pt x="104510" y="3212409"/>
                  <a:pt x="209021" y="930378"/>
                  <a:pt x="412750" y="843066"/>
                </a:cubicBezTo>
                <a:cubicBezTo>
                  <a:pt x="616479" y="755754"/>
                  <a:pt x="981604" y="4859441"/>
                  <a:pt x="1222375" y="4970566"/>
                </a:cubicBezTo>
                <a:cubicBezTo>
                  <a:pt x="1463146" y="5081691"/>
                  <a:pt x="1677458" y="1750587"/>
                  <a:pt x="1857375" y="1509816"/>
                </a:cubicBezTo>
                <a:cubicBezTo>
                  <a:pt x="2037292" y="1269045"/>
                  <a:pt x="2182813" y="3377774"/>
                  <a:pt x="2301875" y="3525941"/>
                </a:cubicBezTo>
                <a:cubicBezTo>
                  <a:pt x="2420937" y="3674108"/>
                  <a:pt x="2487083" y="2412045"/>
                  <a:pt x="2571750" y="2398816"/>
                </a:cubicBezTo>
                <a:cubicBezTo>
                  <a:pt x="2656417" y="2385587"/>
                  <a:pt x="2701396" y="3697920"/>
                  <a:pt x="2809875" y="3446566"/>
                </a:cubicBezTo>
                <a:cubicBezTo>
                  <a:pt x="2918354" y="3195212"/>
                  <a:pt x="3058583" y="893337"/>
                  <a:pt x="3222625" y="890691"/>
                </a:cubicBezTo>
                <a:cubicBezTo>
                  <a:pt x="3386667" y="888045"/>
                  <a:pt x="3595687" y="3446566"/>
                  <a:pt x="3794125" y="3430691"/>
                </a:cubicBezTo>
                <a:cubicBezTo>
                  <a:pt x="3992563" y="3414816"/>
                  <a:pt x="4228042" y="1017691"/>
                  <a:pt x="4413250" y="795441"/>
                </a:cubicBezTo>
                <a:cubicBezTo>
                  <a:pt x="4598458" y="573191"/>
                  <a:pt x="4738688" y="2203024"/>
                  <a:pt x="4905375" y="2097191"/>
                </a:cubicBezTo>
                <a:cubicBezTo>
                  <a:pt x="5072062" y="1991358"/>
                  <a:pt x="5270500" y="491170"/>
                  <a:pt x="5413375" y="160441"/>
                </a:cubicBezTo>
                <a:cubicBezTo>
                  <a:pt x="5556250" y="-170288"/>
                  <a:pt x="5762625" y="112816"/>
                  <a:pt x="5762625" y="112816"/>
                </a:cubicBezTo>
              </a:path>
            </a:pathLst>
          </a:custGeom>
          <a:ln>
            <a:solidFill>
              <a:srgbClr val="7F7F7F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262052" y="3700459"/>
            <a:ext cx="691385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18978" y="1567991"/>
            <a:ext cx="0" cy="4233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2546" y="44530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70341" y="458197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88149" y="347698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70156" y="2907806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479830" y="319774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79114" y="225698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983924" y="5342840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45039" y="39190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708866" y="2273392"/>
            <a:ext cx="5941836" cy="3068863"/>
          </a:xfrm>
          <a:prstGeom prst="line">
            <a:avLst/>
          </a:prstGeom>
          <a:ln>
            <a:solidFill>
              <a:srgbClr val="7F7F7F"/>
            </a:solidFill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539343" y="350050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65884" y="408311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25118" y="3262312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2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262052" y="3700459"/>
            <a:ext cx="691385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18978" y="1567991"/>
            <a:ext cx="0" cy="4233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2546" y="44530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70341" y="458197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88149" y="347698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70156" y="2907806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479830" y="319774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79114" y="225698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983924" y="5342840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45039" y="39190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539343" y="350050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65884" y="408311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25118" y="3262312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65196" y="50976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57346" y="47578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2306" y="2857097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89094" y="1704481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7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5" y="813593"/>
            <a:ext cx="3981450" cy="49768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04949" y="1644335"/>
            <a:ext cx="1065926" cy="1281445"/>
          </a:xfrm>
          <a:prstGeom prst="rect">
            <a:avLst/>
          </a:prstGeom>
          <a:noFill/>
          <a:ln w="57150" cmpd="sng">
            <a:solidFill>
              <a:srgbClr val="69E90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22609" y="1679655"/>
            <a:ext cx="1026926" cy="122612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5004" y="1616424"/>
            <a:ext cx="1145138" cy="13535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0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 flipV="1">
            <a:off x="3272118" y="2241176"/>
            <a:ext cx="2614706" cy="1120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41" y="2400925"/>
            <a:ext cx="2090989" cy="241945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914238" y="2610099"/>
            <a:ext cx="1520734" cy="313600"/>
            <a:chOff x="3319287" y="2562353"/>
            <a:chExt cx="1520734" cy="313600"/>
          </a:xfrm>
        </p:grpSpPr>
        <p:sp>
          <p:nvSpPr>
            <p:cNvPr id="7" name="Rectangle 6"/>
            <p:cNvSpPr/>
            <p:nvPr/>
          </p:nvSpPr>
          <p:spPr>
            <a:xfrm>
              <a:off x="3319287" y="2562353"/>
              <a:ext cx="1520734" cy="17247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19287" y="2746114"/>
              <a:ext cx="1520734" cy="129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3272118" y="3828463"/>
            <a:ext cx="2614706" cy="11263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150431" y="4183750"/>
            <a:ext cx="1150135" cy="533919"/>
            <a:chOff x="3683335" y="3318425"/>
            <a:chExt cx="1150135" cy="533919"/>
          </a:xfrm>
        </p:grpSpPr>
        <p:sp>
          <p:nvSpPr>
            <p:cNvPr id="11" name="Rectangle 10"/>
            <p:cNvSpPr/>
            <p:nvPr/>
          </p:nvSpPr>
          <p:spPr>
            <a:xfrm>
              <a:off x="4185938" y="3318425"/>
              <a:ext cx="141099" cy="533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30867" y="3319227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83335" y="3318425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3" y="574340"/>
            <a:ext cx="2090989" cy="2419458"/>
          </a:xfrm>
          <a:prstGeom prst="rect">
            <a:avLst/>
          </a:prstGeom>
        </p:spPr>
      </p:pic>
      <p:pic>
        <p:nvPicPr>
          <p:cNvPr id="21" name="Picture 20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3" y="4184552"/>
            <a:ext cx="2090989" cy="241945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516991" y="1522381"/>
            <a:ext cx="1520734" cy="313600"/>
            <a:chOff x="3319287" y="2562353"/>
            <a:chExt cx="1520734" cy="313600"/>
          </a:xfrm>
        </p:grpSpPr>
        <p:sp>
          <p:nvSpPr>
            <p:cNvPr id="23" name="Rectangle 22"/>
            <p:cNvSpPr/>
            <p:nvPr/>
          </p:nvSpPr>
          <p:spPr>
            <a:xfrm>
              <a:off x="3319287" y="2562353"/>
              <a:ext cx="1520734" cy="17247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9287" y="2746114"/>
              <a:ext cx="1520734" cy="129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723301" y="4954852"/>
            <a:ext cx="1150135" cy="533919"/>
            <a:chOff x="3683335" y="3318425"/>
            <a:chExt cx="1150135" cy="533919"/>
          </a:xfrm>
        </p:grpSpPr>
        <p:sp>
          <p:nvSpPr>
            <p:cNvPr id="26" name="Rectangle 25"/>
            <p:cNvSpPr/>
            <p:nvPr/>
          </p:nvSpPr>
          <p:spPr>
            <a:xfrm>
              <a:off x="4185938" y="3318425"/>
              <a:ext cx="141099" cy="533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30867" y="3319227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683335" y="3318425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822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314324" y="2921969"/>
            <a:ext cx="2515255" cy="1775374"/>
            <a:chOff x="314324" y="2921969"/>
            <a:chExt cx="2515255" cy="1775374"/>
          </a:xfrm>
        </p:grpSpPr>
        <p:sp>
          <p:nvSpPr>
            <p:cNvPr id="4" name="Parallelogram 3"/>
            <p:cNvSpPr/>
            <p:nvPr/>
          </p:nvSpPr>
          <p:spPr>
            <a:xfrm>
              <a:off x="314324" y="3957604"/>
              <a:ext cx="2515255" cy="739739"/>
            </a:xfrm>
            <a:prstGeom prst="parallelogram">
              <a:avLst>
                <a:gd name="adj" fmla="val 115005"/>
              </a:avLst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4" idx="5"/>
              <a:endCxn id="4" idx="2"/>
            </p:cNvCxnSpPr>
            <p:nvPr/>
          </p:nvCxnSpPr>
          <p:spPr>
            <a:xfrm>
              <a:off x="739692" y="4327474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4" idx="1"/>
              <a:endCxn id="4" idx="3"/>
            </p:cNvCxnSpPr>
            <p:nvPr/>
          </p:nvCxnSpPr>
          <p:spPr>
            <a:xfrm flipH="1">
              <a:off x="1146583" y="3957604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1356172" y="2921969"/>
              <a:ext cx="456198" cy="41918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0" idx="4"/>
            </p:cNvCxnSpPr>
            <p:nvPr/>
          </p:nvCxnSpPr>
          <p:spPr>
            <a:xfrm flipH="1">
              <a:off x="1356172" y="3341154"/>
              <a:ext cx="228099" cy="768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</p:cNvCxnSpPr>
            <p:nvPr/>
          </p:nvCxnSpPr>
          <p:spPr>
            <a:xfrm>
              <a:off x="1584271" y="3341154"/>
              <a:ext cx="653484" cy="768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4"/>
            </p:cNvCxnSpPr>
            <p:nvPr/>
          </p:nvCxnSpPr>
          <p:spPr>
            <a:xfrm flipH="1">
              <a:off x="980128" y="3341154"/>
              <a:ext cx="604143" cy="11835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4"/>
            </p:cNvCxnSpPr>
            <p:nvPr/>
          </p:nvCxnSpPr>
          <p:spPr>
            <a:xfrm>
              <a:off x="1584271" y="3341154"/>
              <a:ext cx="228099" cy="11835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3808160" y="1520918"/>
            <a:ext cx="5018180" cy="3533967"/>
            <a:chOff x="3635540" y="1520918"/>
            <a:chExt cx="5018180" cy="3533967"/>
          </a:xfrm>
        </p:grpSpPr>
        <p:sp>
          <p:nvSpPr>
            <p:cNvPr id="37" name="Parallelogram 36"/>
            <p:cNvSpPr/>
            <p:nvPr/>
          </p:nvSpPr>
          <p:spPr>
            <a:xfrm>
              <a:off x="4480129" y="3584310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5"/>
              <a:endCxn id="37" idx="2"/>
            </p:cNvCxnSpPr>
            <p:nvPr/>
          </p:nvCxnSpPr>
          <p:spPr>
            <a:xfrm>
              <a:off x="4905497" y="3954180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1"/>
              <a:endCxn id="37" idx="3"/>
            </p:cNvCxnSpPr>
            <p:nvPr/>
          </p:nvCxnSpPr>
          <p:spPr>
            <a:xfrm flipH="1">
              <a:off x="5312388" y="3584310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Parallelogram 44"/>
            <p:cNvSpPr/>
            <p:nvPr/>
          </p:nvSpPr>
          <p:spPr>
            <a:xfrm>
              <a:off x="6138465" y="3584310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45" idx="5"/>
              <a:endCxn id="45" idx="2"/>
            </p:cNvCxnSpPr>
            <p:nvPr/>
          </p:nvCxnSpPr>
          <p:spPr>
            <a:xfrm>
              <a:off x="6563833" y="3954180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5" idx="1"/>
              <a:endCxn id="45" idx="3"/>
            </p:cNvCxnSpPr>
            <p:nvPr/>
          </p:nvCxnSpPr>
          <p:spPr>
            <a:xfrm flipH="1">
              <a:off x="6970724" y="3584310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Parallelogram 47"/>
            <p:cNvSpPr/>
            <p:nvPr/>
          </p:nvSpPr>
          <p:spPr>
            <a:xfrm>
              <a:off x="3635540" y="4315146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5"/>
              <a:endCxn id="48" idx="2"/>
            </p:cNvCxnSpPr>
            <p:nvPr/>
          </p:nvCxnSpPr>
          <p:spPr>
            <a:xfrm>
              <a:off x="4060908" y="4685016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8" idx="1"/>
              <a:endCxn id="48" idx="3"/>
            </p:cNvCxnSpPr>
            <p:nvPr/>
          </p:nvCxnSpPr>
          <p:spPr>
            <a:xfrm flipH="1">
              <a:off x="4467799" y="4315146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Parallelogram 50"/>
            <p:cNvSpPr/>
            <p:nvPr/>
          </p:nvSpPr>
          <p:spPr>
            <a:xfrm>
              <a:off x="5293875" y="4315146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>
              <a:stCxn id="51" idx="5"/>
              <a:endCxn id="51" idx="2"/>
            </p:cNvCxnSpPr>
            <p:nvPr/>
          </p:nvCxnSpPr>
          <p:spPr>
            <a:xfrm>
              <a:off x="5719243" y="4685016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1"/>
              <a:endCxn id="51" idx="3"/>
            </p:cNvCxnSpPr>
            <p:nvPr/>
          </p:nvCxnSpPr>
          <p:spPr>
            <a:xfrm flipH="1">
              <a:off x="6126134" y="4315146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Parallelogram 53"/>
            <p:cNvSpPr/>
            <p:nvPr/>
          </p:nvSpPr>
          <p:spPr>
            <a:xfrm>
              <a:off x="3635540" y="3584311"/>
              <a:ext cx="5018180" cy="1470574"/>
            </a:xfrm>
            <a:prstGeom prst="parallelogram">
              <a:avLst>
                <a:gd name="adj" fmla="val 115005"/>
              </a:avLst>
            </a:prstGeom>
            <a:noFill/>
            <a:ln w="28575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58" idx="4"/>
            </p:cNvCxnSpPr>
            <p:nvPr/>
          </p:nvCxnSpPr>
          <p:spPr>
            <a:xfrm flipH="1">
              <a:off x="5548366" y="1940103"/>
              <a:ext cx="61475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5935026" y="1520918"/>
              <a:ext cx="456198" cy="41918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58" idx="4"/>
            </p:cNvCxnSpPr>
            <p:nvPr/>
          </p:nvCxnSpPr>
          <p:spPr>
            <a:xfrm>
              <a:off x="6163125" y="1940103"/>
              <a:ext cx="22809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4"/>
            </p:cNvCxnSpPr>
            <p:nvPr/>
          </p:nvCxnSpPr>
          <p:spPr>
            <a:xfrm>
              <a:off x="6163125" y="1940103"/>
              <a:ext cx="103741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8" idx="4"/>
            </p:cNvCxnSpPr>
            <p:nvPr/>
          </p:nvCxnSpPr>
          <p:spPr>
            <a:xfrm>
              <a:off x="6163125" y="1940103"/>
              <a:ext cx="1851177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8" idx="4"/>
            </p:cNvCxnSpPr>
            <p:nvPr/>
          </p:nvCxnSpPr>
          <p:spPr>
            <a:xfrm flipH="1">
              <a:off x="5104498" y="1940103"/>
              <a:ext cx="1058627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8" idx="4"/>
            </p:cNvCxnSpPr>
            <p:nvPr/>
          </p:nvCxnSpPr>
          <p:spPr>
            <a:xfrm flipH="1">
              <a:off x="4685288" y="1940103"/>
              <a:ext cx="1477837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58" idx="4"/>
            </p:cNvCxnSpPr>
            <p:nvPr/>
          </p:nvCxnSpPr>
          <p:spPr>
            <a:xfrm flipH="1">
              <a:off x="4245849" y="1940103"/>
              <a:ext cx="1917276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58" idx="4"/>
            </p:cNvCxnSpPr>
            <p:nvPr/>
          </p:nvCxnSpPr>
          <p:spPr>
            <a:xfrm flipH="1">
              <a:off x="5104499" y="1940103"/>
              <a:ext cx="1058626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8" idx="4"/>
            </p:cNvCxnSpPr>
            <p:nvPr/>
          </p:nvCxnSpPr>
          <p:spPr>
            <a:xfrm flipH="1">
              <a:off x="5935027" y="1940103"/>
              <a:ext cx="228098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8" idx="4"/>
            </p:cNvCxnSpPr>
            <p:nvPr/>
          </p:nvCxnSpPr>
          <p:spPr>
            <a:xfrm>
              <a:off x="6163125" y="1940103"/>
              <a:ext cx="605880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58" idx="4"/>
            </p:cNvCxnSpPr>
            <p:nvPr/>
          </p:nvCxnSpPr>
          <p:spPr>
            <a:xfrm flipH="1">
              <a:off x="5548367" y="1940103"/>
              <a:ext cx="614758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58" idx="4"/>
            </p:cNvCxnSpPr>
            <p:nvPr/>
          </p:nvCxnSpPr>
          <p:spPr>
            <a:xfrm>
              <a:off x="6163125" y="1940103"/>
              <a:ext cx="228099" cy="25353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58" idx="4"/>
            </p:cNvCxnSpPr>
            <p:nvPr/>
          </p:nvCxnSpPr>
          <p:spPr>
            <a:xfrm>
              <a:off x="6163125" y="1940103"/>
              <a:ext cx="1037419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58" idx="4"/>
            </p:cNvCxnSpPr>
            <p:nvPr/>
          </p:nvCxnSpPr>
          <p:spPr>
            <a:xfrm flipH="1">
              <a:off x="5935026" y="1940103"/>
              <a:ext cx="228099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58" idx="4"/>
            </p:cNvCxnSpPr>
            <p:nvPr/>
          </p:nvCxnSpPr>
          <p:spPr>
            <a:xfrm>
              <a:off x="6163125" y="1940103"/>
              <a:ext cx="605880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58" idx="4"/>
            </p:cNvCxnSpPr>
            <p:nvPr/>
          </p:nvCxnSpPr>
          <p:spPr>
            <a:xfrm>
              <a:off x="6163125" y="1940103"/>
              <a:ext cx="1456628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3" name="Straight Arrow Connector 112"/>
          <p:cNvCxnSpPr/>
          <p:nvPr/>
        </p:nvCxnSpPr>
        <p:spPr>
          <a:xfrm>
            <a:off x="2712461" y="4327474"/>
            <a:ext cx="16029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5086378" y="3474083"/>
            <a:ext cx="667001" cy="37728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342075" y="3851364"/>
            <a:ext cx="763658" cy="15370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be 4"/>
          <p:cNvSpPr/>
          <p:nvPr/>
        </p:nvSpPr>
        <p:spPr>
          <a:xfrm>
            <a:off x="2331041" y="1787704"/>
            <a:ext cx="1011034" cy="3069918"/>
          </a:xfrm>
          <a:prstGeom prst="cube">
            <a:avLst>
              <a:gd name="adj" fmla="val 8353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3766765" y="2515040"/>
            <a:ext cx="1302478" cy="1664413"/>
          </a:xfrm>
          <a:prstGeom prst="cube">
            <a:avLst>
              <a:gd name="adj" fmla="val 2500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5528889" y="2932909"/>
            <a:ext cx="1413453" cy="776725"/>
          </a:xfrm>
          <a:prstGeom prst="cube">
            <a:avLst>
              <a:gd name="adj" fmla="val 2800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753379" y="2932909"/>
            <a:ext cx="1205992" cy="2485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59594" y="2950160"/>
            <a:ext cx="0" cy="523922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731988" y="2945238"/>
            <a:ext cx="222684" cy="194128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03511" y="2905692"/>
            <a:ext cx="294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w</a:t>
            </a:r>
            <a:endParaRPr lang="en-US" sz="800" i="1" dirty="0">
              <a:latin typeface="Cambria Math"/>
              <a:cs typeface="Cambria Math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13751" y="3100076"/>
            <a:ext cx="271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h</a:t>
            </a:r>
            <a:endParaRPr lang="en-US" sz="800" i="1" dirty="0">
              <a:latin typeface="Cambria Math"/>
              <a:cs typeface="Cambria Math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1067" y="2717465"/>
            <a:ext cx="2716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d</a:t>
            </a:r>
            <a:endParaRPr lang="en-US" sz="800" i="1" dirty="0">
              <a:latin typeface="Cambria Math"/>
              <a:cs typeface="Cambria Math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342075" y="1787704"/>
            <a:ext cx="763658" cy="72733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494279" y="2632261"/>
            <a:ext cx="1272486" cy="20823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494279" y="4179453"/>
            <a:ext cx="1279621" cy="67817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742002" y="2840497"/>
            <a:ext cx="786887" cy="30276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749137" y="3709634"/>
            <a:ext cx="779752" cy="4698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079243" y="2515040"/>
            <a:ext cx="674136" cy="43512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078579" y="3322654"/>
            <a:ext cx="6314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005028" y="3322654"/>
            <a:ext cx="4596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6897695" y="3315520"/>
            <a:ext cx="358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29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roup 352"/>
          <p:cNvGrpSpPr/>
          <p:nvPr/>
        </p:nvGrpSpPr>
        <p:grpSpPr>
          <a:xfrm>
            <a:off x="-1093336" y="880222"/>
            <a:ext cx="11092655" cy="5172856"/>
            <a:chOff x="-23090" y="1200834"/>
            <a:chExt cx="11092655" cy="5172856"/>
          </a:xfrm>
        </p:grpSpPr>
        <p:sp>
          <p:nvSpPr>
            <p:cNvPr id="233" name="Cube 232"/>
            <p:cNvSpPr/>
            <p:nvPr/>
          </p:nvSpPr>
          <p:spPr>
            <a:xfrm>
              <a:off x="1100130" y="461828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Cube 233"/>
            <p:cNvSpPr/>
            <p:nvPr/>
          </p:nvSpPr>
          <p:spPr>
            <a:xfrm>
              <a:off x="940919" y="4776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Cube 234"/>
            <p:cNvSpPr/>
            <p:nvPr/>
          </p:nvSpPr>
          <p:spPr>
            <a:xfrm>
              <a:off x="778394" y="494066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Cube 235"/>
            <p:cNvSpPr/>
            <p:nvPr/>
          </p:nvSpPr>
          <p:spPr>
            <a:xfrm>
              <a:off x="622016" y="50988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Cube 236"/>
            <p:cNvSpPr/>
            <p:nvPr/>
          </p:nvSpPr>
          <p:spPr>
            <a:xfrm>
              <a:off x="455024" y="525813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Cube 237"/>
            <p:cNvSpPr/>
            <p:nvPr/>
          </p:nvSpPr>
          <p:spPr>
            <a:xfrm>
              <a:off x="295813" y="54164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Cube 238"/>
            <p:cNvSpPr/>
            <p:nvPr/>
          </p:nvSpPr>
          <p:spPr>
            <a:xfrm>
              <a:off x="133288" y="558052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ube 239"/>
            <p:cNvSpPr/>
            <p:nvPr/>
          </p:nvSpPr>
          <p:spPr>
            <a:xfrm>
              <a:off x="-23090" y="57387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Cube 224"/>
            <p:cNvSpPr/>
            <p:nvPr/>
          </p:nvSpPr>
          <p:spPr>
            <a:xfrm>
              <a:off x="1100130" y="413082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Cube 225"/>
            <p:cNvSpPr/>
            <p:nvPr/>
          </p:nvSpPr>
          <p:spPr>
            <a:xfrm>
              <a:off x="940919" y="4289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Cube 226"/>
            <p:cNvSpPr/>
            <p:nvPr/>
          </p:nvSpPr>
          <p:spPr>
            <a:xfrm>
              <a:off x="778394" y="445321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Cube 227"/>
            <p:cNvSpPr/>
            <p:nvPr/>
          </p:nvSpPr>
          <p:spPr>
            <a:xfrm>
              <a:off x="622016" y="46114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Cube 228"/>
            <p:cNvSpPr/>
            <p:nvPr/>
          </p:nvSpPr>
          <p:spPr>
            <a:xfrm>
              <a:off x="455024" y="477068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Cube 229"/>
            <p:cNvSpPr/>
            <p:nvPr/>
          </p:nvSpPr>
          <p:spPr>
            <a:xfrm>
              <a:off x="295813" y="49290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Cube 230"/>
            <p:cNvSpPr/>
            <p:nvPr/>
          </p:nvSpPr>
          <p:spPr>
            <a:xfrm>
              <a:off x="133288" y="509306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Cube 231"/>
            <p:cNvSpPr/>
            <p:nvPr/>
          </p:nvSpPr>
          <p:spPr>
            <a:xfrm>
              <a:off x="-23090" y="52512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Cube 216"/>
            <p:cNvSpPr/>
            <p:nvPr/>
          </p:nvSpPr>
          <p:spPr>
            <a:xfrm>
              <a:off x="1100130" y="364337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Cube 217"/>
            <p:cNvSpPr/>
            <p:nvPr/>
          </p:nvSpPr>
          <p:spPr>
            <a:xfrm>
              <a:off x="940919" y="3801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Cube 218"/>
            <p:cNvSpPr/>
            <p:nvPr/>
          </p:nvSpPr>
          <p:spPr>
            <a:xfrm>
              <a:off x="778394" y="396575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Cube 219"/>
            <p:cNvSpPr/>
            <p:nvPr/>
          </p:nvSpPr>
          <p:spPr>
            <a:xfrm>
              <a:off x="622016" y="41239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Cube 220"/>
            <p:cNvSpPr/>
            <p:nvPr/>
          </p:nvSpPr>
          <p:spPr>
            <a:xfrm>
              <a:off x="455024" y="428322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Cube 221"/>
            <p:cNvSpPr/>
            <p:nvPr/>
          </p:nvSpPr>
          <p:spPr>
            <a:xfrm>
              <a:off x="295813" y="44415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Cube 222"/>
            <p:cNvSpPr/>
            <p:nvPr/>
          </p:nvSpPr>
          <p:spPr>
            <a:xfrm>
              <a:off x="133288" y="460561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Cube 223"/>
            <p:cNvSpPr/>
            <p:nvPr/>
          </p:nvSpPr>
          <p:spPr>
            <a:xfrm>
              <a:off x="-23090" y="47638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Cube 208"/>
            <p:cNvSpPr/>
            <p:nvPr/>
          </p:nvSpPr>
          <p:spPr>
            <a:xfrm>
              <a:off x="1100130" y="315591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Cube 209"/>
            <p:cNvSpPr/>
            <p:nvPr/>
          </p:nvSpPr>
          <p:spPr>
            <a:xfrm>
              <a:off x="940919" y="33142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ube 210"/>
            <p:cNvSpPr/>
            <p:nvPr/>
          </p:nvSpPr>
          <p:spPr>
            <a:xfrm>
              <a:off x="778394" y="347830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Cube 211"/>
            <p:cNvSpPr/>
            <p:nvPr/>
          </p:nvSpPr>
          <p:spPr>
            <a:xfrm>
              <a:off x="622016" y="36365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Cube 212"/>
            <p:cNvSpPr/>
            <p:nvPr/>
          </p:nvSpPr>
          <p:spPr>
            <a:xfrm>
              <a:off x="455024" y="379577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Cube 213"/>
            <p:cNvSpPr/>
            <p:nvPr/>
          </p:nvSpPr>
          <p:spPr>
            <a:xfrm>
              <a:off x="295813" y="39541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Cube 214"/>
            <p:cNvSpPr/>
            <p:nvPr/>
          </p:nvSpPr>
          <p:spPr>
            <a:xfrm>
              <a:off x="133288" y="411815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Cube 215"/>
            <p:cNvSpPr/>
            <p:nvPr/>
          </p:nvSpPr>
          <p:spPr>
            <a:xfrm>
              <a:off x="-23090" y="42763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Cube 200"/>
            <p:cNvSpPr/>
            <p:nvPr/>
          </p:nvSpPr>
          <p:spPr>
            <a:xfrm>
              <a:off x="1103479" y="266846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Cube 201"/>
            <p:cNvSpPr/>
            <p:nvPr/>
          </p:nvSpPr>
          <p:spPr>
            <a:xfrm>
              <a:off x="944268" y="28267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Cube 202"/>
            <p:cNvSpPr/>
            <p:nvPr/>
          </p:nvSpPr>
          <p:spPr>
            <a:xfrm>
              <a:off x="781743" y="29908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Cube 203"/>
            <p:cNvSpPr/>
            <p:nvPr/>
          </p:nvSpPr>
          <p:spPr>
            <a:xfrm>
              <a:off x="625365" y="31490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Cube 204"/>
            <p:cNvSpPr/>
            <p:nvPr/>
          </p:nvSpPr>
          <p:spPr>
            <a:xfrm>
              <a:off x="458373" y="330831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Cube 205"/>
            <p:cNvSpPr/>
            <p:nvPr/>
          </p:nvSpPr>
          <p:spPr>
            <a:xfrm>
              <a:off x="299162" y="34666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Cube 206"/>
            <p:cNvSpPr/>
            <p:nvPr/>
          </p:nvSpPr>
          <p:spPr>
            <a:xfrm>
              <a:off x="136637" y="363070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Cube 207"/>
            <p:cNvSpPr/>
            <p:nvPr/>
          </p:nvSpPr>
          <p:spPr>
            <a:xfrm>
              <a:off x="-19741" y="37889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ube 192"/>
            <p:cNvSpPr/>
            <p:nvPr/>
          </p:nvSpPr>
          <p:spPr>
            <a:xfrm>
              <a:off x="1103479" y="218100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Cube 193"/>
            <p:cNvSpPr/>
            <p:nvPr/>
          </p:nvSpPr>
          <p:spPr>
            <a:xfrm>
              <a:off x="944268" y="23393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ube 194"/>
            <p:cNvSpPr/>
            <p:nvPr/>
          </p:nvSpPr>
          <p:spPr>
            <a:xfrm>
              <a:off x="781743" y="25033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ube 195"/>
            <p:cNvSpPr/>
            <p:nvPr/>
          </p:nvSpPr>
          <p:spPr>
            <a:xfrm>
              <a:off x="625365" y="2661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Cube 196"/>
            <p:cNvSpPr/>
            <p:nvPr/>
          </p:nvSpPr>
          <p:spPr>
            <a:xfrm>
              <a:off x="458373" y="282086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Cube 197"/>
            <p:cNvSpPr/>
            <p:nvPr/>
          </p:nvSpPr>
          <p:spPr>
            <a:xfrm>
              <a:off x="299162" y="29791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Cube 198"/>
            <p:cNvSpPr/>
            <p:nvPr/>
          </p:nvSpPr>
          <p:spPr>
            <a:xfrm>
              <a:off x="136637" y="31432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Cube 199"/>
            <p:cNvSpPr/>
            <p:nvPr/>
          </p:nvSpPr>
          <p:spPr>
            <a:xfrm>
              <a:off x="-19741" y="3301470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Cube 184"/>
            <p:cNvSpPr/>
            <p:nvPr/>
          </p:nvSpPr>
          <p:spPr>
            <a:xfrm>
              <a:off x="1103479" y="169355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Cube 185"/>
            <p:cNvSpPr/>
            <p:nvPr/>
          </p:nvSpPr>
          <p:spPr>
            <a:xfrm>
              <a:off x="944268" y="185188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Cube 186"/>
            <p:cNvSpPr/>
            <p:nvPr/>
          </p:nvSpPr>
          <p:spPr>
            <a:xfrm>
              <a:off x="781743" y="20159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Cube 187"/>
            <p:cNvSpPr/>
            <p:nvPr/>
          </p:nvSpPr>
          <p:spPr>
            <a:xfrm>
              <a:off x="625365" y="2174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/>
            <p:cNvSpPr/>
            <p:nvPr/>
          </p:nvSpPr>
          <p:spPr>
            <a:xfrm>
              <a:off x="458373" y="233340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/>
            <p:cNvSpPr/>
            <p:nvPr/>
          </p:nvSpPr>
          <p:spPr>
            <a:xfrm>
              <a:off x="299162" y="24917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Cube 190"/>
            <p:cNvSpPr/>
            <p:nvPr/>
          </p:nvSpPr>
          <p:spPr>
            <a:xfrm>
              <a:off x="136637" y="26557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Cube 191"/>
            <p:cNvSpPr/>
            <p:nvPr/>
          </p:nvSpPr>
          <p:spPr>
            <a:xfrm>
              <a:off x="-19741" y="281401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Cube 176"/>
            <p:cNvSpPr/>
            <p:nvPr/>
          </p:nvSpPr>
          <p:spPr>
            <a:xfrm>
              <a:off x="1103479" y="120609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Cube 177"/>
            <p:cNvSpPr/>
            <p:nvPr/>
          </p:nvSpPr>
          <p:spPr>
            <a:xfrm>
              <a:off x="944268" y="136443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Cube 178"/>
            <p:cNvSpPr/>
            <p:nvPr/>
          </p:nvSpPr>
          <p:spPr>
            <a:xfrm>
              <a:off x="781743" y="15284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Cube 179"/>
            <p:cNvSpPr/>
            <p:nvPr/>
          </p:nvSpPr>
          <p:spPr>
            <a:xfrm>
              <a:off x="625365" y="1686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Cube 180"/>
            <p:cNvSpPr/>
            <p:nvPr/>
          </p:nvSpPr>
          <p:spPr>
            <a:xfrm>
              <a:off x="458373" y="184595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Cube 181"/>
            <p:cNvSpPr/>
            <p:nvPr/>
          </p:nvSpPr>
          <p:spPr>
            <a:xfrm>
              <a:off x="299162" y="200428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Cube 182"/>
            <p:cNvSpPr/>
            <p:nvPr/>
          </p:nvSpPr>
          <p:spPr>
            <a:xfrm>
              <a:off x="136637" y="216833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Cube 183"/>
            <p:cNvSpPr/>
            <p:nvPr/>
          </p:nvSpPr>
          <p:spPr>
            <a:xfrm>
              <a:off x="-19741" y="2326560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Cube 159"/>
            <p:cNvSpPr/>
            <p:nvPr/>
          </p:nvSpPr>
          <p:spPr>
            <a:xfrm>
              <a:off x="1585500" y="461501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ube 160"/>
            <p:cNvSpPr/>
            <p:nvPr/>
          </p:nvSpPr>
          <p:spPr>
            <a:xfrm>
              <a:off x="1426289" y="4773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ube 161"/>
            <p:cNvSpPr/>
            <p:nvPr/>
          </p:nvSpPr>
          <p:spPr>
            <a:xfrm>
              <a:off x="1263764" y="493739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ube 162"/>
            <p:cNvSpPr/>
            <p:nvPr/>
          </p:nvSpPr>
          <p:spPr>
            <a:xfrm>
              <a:off x="1107386" y="50956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ube 163"/>
            <p:cNvSpPr/>
            <p:nvPr/>
          </p:nvSpPr>
          <p:spPr>
            <a:xfrm>
              <a:off x="940394" y="525486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ube 164"/>
            <p:cNvSpPr/>
            <p:nvPr/>
          </p:nvSpPr>
          <p:spPr>
            <a:xfrm>
              <a:off x="781183" y="54131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ube 165"/>
            <p:cNvSpPr/>
            <p:nvPr/>
          </p:nvSpPr>
          <p:spPr>
            <a:xfrm>
              <a:off x="618658" y="557724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ube 166"/>
            <p:cNvSpPr/>
            <p:nvPr/>
          </p:nvSpPr>
          <p:spPr>
            <a:xfrm>
              <a:off x="462280" y="57354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/>
            <p:cNvSpPr/>
            <p:nvPr/>
          </p:nvSpPr>
          <p:spPr>
            <a:xfrm>
              <a:off x="1585500" y="412755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Cube 152"/>
            <p:cNvSpPr/>
            <p:nvPr/>
          </p:nvSpPr>
          <p:spPr>
            <a:xfrm>
              <a:off x="1426289" y="4285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Cube 153"/>
            <p:cNvSpPr/>
            <p:nvPr/>
          </p:nvSpPr>
          <p:spPr>
            <a:xfrm>
              <a:off x="1263764" y="444993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ube 154"/>
            <p:cNvSpPr/>
            <p:nvPr/>
          </p:nvSpPr>
          <p:spPr>
            <a:xfrm>
              <a:off x="1107386" y="46081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ube 155"/>
            <p:cNvSpPr/>
            <p:nvPr/>
          </p:nvSpPr>
          <p:spPr>
            <a:xfrm>
              <a:off x="940394" y="476741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Cube 156"/>
            <p:cNvSpPr/>
            <p:nvPr/>
          </p:nvSpPr>
          <p:spPr>
            <a:xfrm>
              <a:off x="781183" y="49257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ube 157"/>
            <p:cNvSpPr/>
            <p:nvPr/>
          </p:nvSpPr>
          <p:spPr>
            <a:xfrm>
              <a:off x="618658" y="508979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ube 158"/>
            <p:cNvSpPr/>
            <p:nvPr/>
          </p:nvSpPr>
          <p:spPr>
            <a:xfrm>
              <a:off x="462280" y="52480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/>
            <p:cNvSpPr/>
            <p:nvPr/>
          </p:nvSpPr>
          <p:spPr>
            <a:xfrm>
              <a:off x="1585500" y="364010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/>
            <p:cNvSpPr/>
            <p:nvPr/>
          </p:nvSpPr>
          <p:spPr>
            <a:xfrm>
              <a:off x="1426289" y="3798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/>
            <p:cNvSpPr/>
            <p:nvPr/>
          </p:nvSpPr>
          <p:spPr>
            <a:xfrm>
              <a:off x="1263764" y="396248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/>
            <p:cNvSpPr/>
            <p:nvPr/>
          </p:nvSpPr>
          <p:spPr>
            <a:xfrm>
              <a:off x="1107386" y="41207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/>
            <p:cNvSpPr/>
            <p:nvPr/>
          </p:nvSpPr>
          <p:spPr>
            <a:xfrm>
              <a:off x="940394" y="427995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/>
            <p:cNvSpPr/>
            <p:nvPr/>
          </p:nvSpPr>
          <p:spPr>
            <a:xfrm>
              <a:off x="781183" y="44382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/>
            <p:cNvSpPr/>
            <p:nvPr/>
          </p:nvSpPr>
          <p:spPr>
            <a:xfrm>
              <a:off x="618658" y="460233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/>
            <p:cNvSpPr/>
            <p:nvPr/>
          </p:nvSpPr>
          <p:spPr>
            <a:xfrm>
              <a:off x="462280" y="47605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/>
            <p:cNvSpPr/>
            <p:nvPr/>
          </p:nvSpPr>
          <p:spPr>
            <a:xfrm>
              <a:off x="1585500" y="315264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/>
            <p:cNvSpPr/>
            <p:nvPr/>
          </p:nvSpPr>
          <p:spPr>
            <a:xfrm>
              <a:off x="1426289" y="33109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/>
            <p:cNvSpPr/>
            <p:nvPr/>
          </p:nvSpPr>
          <p:spPr>
            <a:xfrm>
              <a:off x="1263764" y="347502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/>
            <p:cNvSpPr/>
            <p:nvPr/>
          </p:nvSpPr>
          <p:spPr>
            <a:xfrm>
              <a:off x="1107386" y="36332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/>
            <p:cNvSpPr/>
            <p:nvPr/>
          </p:nvSpPr>
          <p:spPr>
            <a:xfrm>
              <a:off x="940394" y="379250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/>
            <p:cNvSpPr/>
            <p:nvPr/>
          </p:nvSpPr>
          <p:spPr>
            <a:xfrm>
              <a:off x="781183" y="39508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/>
            <p:cNvSpPr/>
            <p:nvPr/>
          </p:nvSpPr>
          <p:spPr>
            <a:xfrm>
              <a:off x="618658" y="411488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/>
            <p:cNvSpPr/>
            <p:nvPr/>
          </p:nvSpPr>
          <p:spPr>
            <a:xfrm>
              <a:off x="462280" y="42731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ube 127"/>
            <p:cNvSpPr/>
            <p:nvPr/>
          </p:nvSpPr>
          <p:spPr>
            <a:xfrm>
              <a:off x="1588849" y="266519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/>
            <p:cNvSpPr/>
            <p:nvPr/>
          </p:nvSpPr>
          <p:spPr>
            <a:xfrm>
              <a:off x="1429638" y="28235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/>
            <p:cNvSpPr/>
            <p:nvPr/>
          </p:nvSpPr>
          <p:spPr>
            <a:xfrm>
              <a:off x="1267113" y="29875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/>
            <p:cNvSpPr/>
            <p:nvPr/>
          </p:nvSpPr>
          <p:spPr>
            <a:xfrm>
              <a:off x="1110735" y="31457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/>
            <p:cNvSpPr/>
            <p:nvPr/>
          </p:nvSpPr>
          <p:spPr>
            <a:xfrm>
              <a:off x="943743" y="330504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/>
            <p:cNvSpPr/>
            <p:nvPr/>
          </p:nvSpPr>
          <p:spPr>
            <a:xfrm>
              <a:off x="784532" y="34633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/>
            <p:cNvSpPr/>
            <p:nvPr/>
          </p:nvSpPr>
          <p:spPr>
            <a:xfrm>
              <a:off x="622007" y="362742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/>
            <p:cNvSpPr/>
            <p:nvPr/>
          </p:nvSpPr>
          <p:spPr>
            <a:xfrm>
              <a:off x="465629" y="37856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/>
            <p:cNvSpPr/>
            <p:nvPr/>
          </p:nvSpPr>
          <p:spPr>
            <a:xfrm>
              <a:off x="1588849" y="217773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/>
            <p:cNvSpPr/>
            <p:nvPr/>
          </p:nvSpPr>
          <p:spPr>
            <a:xfrm>
              <a:off x="1429638" y="23360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/>
            <p:cNvSpPr/>
            <p:nvPr/>
          </p:nvSpPr>
          <p:spPr>
            <a:xfrm>
              <a:off x="1267113" y="25001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ube 122"/>
            <p:cNvSpPr/>
            <p:nvPr/>
          </p:nvSpPr>
          <p:spPr>
            <a:xfrm>
              <a:off x="1110735" y="2658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/>
            <p:cNvSpPr/>
            <p:nvPr/>
          </p:nvSpPr>
          <p:spPr>
            <a:xfrm>
              <a:off x="943743" y="281759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ube 124"/>
            <p:cNvSpPr/>
            <p:nvPr/>
          </p:nvSpPr>
          <p:spPr>
            <a:xfrm>
              <a:off x="784532" y="29759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ube 125"/>
            <p:cNvSpPr/>
            <p:nvPr/>
          </p:nvSpPr>
          <p:spPr>
            <a:xfrm>
              <a:off x="622007" y="31399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ube 126"/>
            <p:cNvSpPr/>
            <p:nvPr/>
          </p:nvSpPr>
          <p:spPr>
            <a:xfrm>
              <a:off x="465629" y="3298199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/>
            <p:cNvSpPr/>
            <p:nvPr/>
          </p:nvSpPr>
          <p:spPr>
            <a:xfrm>
              <a:off x="1588849" y="169028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/>
            <p:cNvSpPr/>
            <p:nvPr/>
          </p:nvSpPr>
          <p:spPr>
            <a:xfrm>
              <a:off x="1429638" y="184861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/>
            <p:cNvSpPr/>
            <p:nvPr/>
          </p:nvSpPr>
          <p:spPr>
            <a:xfrm>
              <a:off x="1267113" y="20126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/>
            <p:cNvSpPr/>
            <p:nvPr/>
          </p:nvSpPr>
          <p:spPr>
            <a:xfrm>
              <a:off x="1110735" y="2170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/>
            <p:cNvSpPr/>
            <p:nvPr/>
          </p:nvSpPr>
          <p:spPr>
            <a:xfrm>
              <a:off x="943743" y="233013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/>
            <p:cNvSpPr/>
            <p:nvPr/>
          </p:nvSpPr>
          <p:spPr>
            <a:xfrm>
              <a:off x="784532" y="24884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/>
            <p:cNvSpPr/>
            <p:nvPr/>
          </p:nvSpPr>
          <p:spPr>
            <a:xfrm>
              <a:off x="622007" y="26525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/>
            <p:cNvSpPr/>
            <p:nvPr/>
          </p:nvSpPr>
          <p:spPr>
            <a:xfrm>
              <a:off x="465629" y="281074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/>
            <p:cNvSpPr/>
            <p:nvPr/>
          </p:nvSpPr>
          <p:spPr>
            <a:xfrm>
              <a:off x="1588849" y="120282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/>
            <p:cNvSpPr/>
            <p:nvPr/>
          </p:nvSpPr>
          <p:spPr>
            <a:xfrm>
              <a:off x="1429638" y="136115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/>
            <p:cNvSpPr/>
            <p:nvPr/>
          </p:nvSpPr>
          <p:spPr>
            <a:xfrm>
              <a:off x="1267113" y="15252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/>
            <p:cNvSpPr/>
            <p:nvPr/>
          </p:nvSpPr>
          <p:spPr>
            <a:xfrm>
              <a:off x="1110735" y="1683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/>
            <p:cNvSpPr/>
            <p:nvPr/>
          </p:nvSpPr>
          <p:spPr>
            <a:xfrm>
              <a:off x="943743" y="184268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/>
            <p:cNvSpPr/>
            <p:nvPr/>
          </p:nvSpPr>
          <p:spPr>
            <a:xfrm>
              <a:off x="784532" y="200101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/>
            <p:cNvSpPr/>
            <p:nvPr/>
          </p:nvSpPr>
          <p:spPr>
            <a:xfrm>
              <a:off x="622007" y="216506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/>
            <p:cNvSpPr/>
            <p:nvPr/>
          </p:nvSpPr>
          <p:spPr>
            <a:xfrm>
              <a:off x="465629" y="2323289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/>
            <p:cNvSpPr/>
            <p:nvPr/>
          </p:nvSpPr>
          <p:spPr>
            <a:xfrm>
              <a:off x="2066963" y="461301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/>
            <p:cNvSpPr/>
            <p:nvPr/>
          </p:nvSpPr>
          <p:spPr>
            <a:xfrm>
              <a:off x="1907752" y="4771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/>
            <p:cNvSpPr/>
            <p:nvPr/>
          </p:nvSpPr>
          <p:spPr>
            <a:xfrm>
              <a:off x="1745227" y="493540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/>
            <p:cNvSpPr/>
            <p:nvPr/>
          </p:nvSpPr>
          <p:spPr>
            <a:xfrm>
              <a:off x="1588849" y="50936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1421857" y="525287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1262646" y="54112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>
              <a:off x="1100121" y="557525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>
              <a:off x="943743" y="573348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2066963" y="412556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07752" y="4283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1745227" y="444794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1588849" y="46061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1421857" y="476541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262646" y="49237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100121" y="508780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943743" y="52460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/>
            <p:cNvSpPr/>
            <p:nvPr/>
          </p:nvSpPr>
          <p:spPr>
            <a:xfrm>
              <a:off x="2066963" y="363810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/>
            <p:cNvSpPr/>
            <p:nvPr/>
          </p:nvSpPr>
          <p:spPr>
            <a:xfrm>
              <a:off x="1907752" y="3796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745227" y="396049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588849" y="41187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421857" y="427796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1262646" y="44362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1100121" y="460034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943743" y="47585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2066963" y="315065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1907752" y="33089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1745227" y="347303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1588849" y="36312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421857" y="379050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262646" y="39488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1100121" y="411289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/>
            <p:cNvSpPr/>
            <p:nvPr/>
          </p:nvSpPr>
          <p:spPr>
            <a:xfrm>
              <a:off x="943743" y="42711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/>
            <p:cNvSpPr/>
            <p:nvPr/>
          </p:nvSpPr>
          <p:spPr>
            <a:xfrm>
              <a:off x="2070312" y="266319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/>
            <p:cNvSpPr/>
            <p:nvPr/>
          </p:nvSpPr>
          <p:spPr>
            <a:xfrm>
              <a:off x="1911101" y="28215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/>
            <p:cNvSpPr/>
            <p:nvPr/>
          </p:nvSpPr>
          <p:spPr>
            <a:xfrm>
              <a:off x="1748576" y="298558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/>
            <p:cNvSpPr/>
            <p:nvPr/>
          </p:nvSpPr>
          <p:spPr>
            <a:xfrm>
              <a:off x="1592198" y="31438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/>
            <p:cNvSpPr/>
            <p:nvPr/>
          </p:nvSpPr>
          <p:spPr>
            <a:xfrm>
              <a:off x="1425206" y="330305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/>
            <p:cNvSpPr/>
            <p:nvPr/>
          </p:nvSpPr>
          <p:spPr>
            <a:xfrm>
              <a:off x="1265995" y="34613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/>
            <p:cNvSpPr/>
            <p:nvPr/>
          </p:nvSpPr>
          <p:spPr>
            <a:xfrm>
              <a:off x="1103470" y="362543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/>
            <p:cNvSpPr/>
            <p:nvPr/>
          </p:nvSpPr>
          <p:spPr>
            <a:xfrm>
              <a:off x="947092" y="37836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/>
            <p:cNvSpPr/>
            <p:nvPr/>
          </p:nvSpPr>
          <p:spPr>
            <a:xfrm>
              <a:off x="2070312" y="217574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/>
            <p:cNvSpPr/>
            <p:nvPr/>
          </p:nvSpPr>
          <p:spPr>
            <a:xfrm>
              <a:off x="1911101" y="23340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/>
            <p:cNvSpPr/>
            <p:nvPr/>
          </p:nvSpPr>
          <p:spPr>
            <a:xfrm>
              <a:off x="1748576" y="24981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ube 70"/>
            <p:cNvSpPr/>
            <p:nvPr/>
          </p:nvSpPr>
          <p:spPr>
            <a:xfrm>
              <a:off x="1592198" y="2656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/>
            <p:cNvSpPr/>
            <p:nvPr/>
          </p:nvSpPr>
          <p:spPr>
            <a:xfrm>
              <a:off x="1425206" y="281559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/>
            <p:cNvSpPr/>
            <p:nvPr/>
          </p:nvSpPr>
          <p:spPr>
            <a:xfrm>
              <a:off x="1265995" y="297393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>
              <a:off x="1103470" y="313798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>
              <a:off x="947092" y="329620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ube 76"/>
            <p:cNvSpPr/>
            <p:nvPr/>
          </p:nvSpPr>
          <p:spPr>
            <a:xfrm>
              <a:off x="2070312" y="168828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/>
            <p:cNvSpPr/>
            <p:nvPr/>
          </p:nvSpPr>
          <p:spPr>
            <a:xfrm>
              <a:off x="1911101" y="184662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/>
            <p:cNvSpPr/>
            <p:nvPr/>
          </p:nvSpPr>
          <p:spPr>
            <a:xfrm>
              <a:off x="1748576" y="20106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be 79"/>
            <p:cNvSpPr/>
            <p:nvPr/>
          </p:nvSpPr>
          <p:spPr>
            <a:xfrm>
              <a:off x="1592198" y="2168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ube 80"/>
            <p:cNvSpPr/>
            <p:nvPr/>
          </p:nvSpPr>
          <p:spPr>
            <a:xfrm>
              <a:off x="1425206" y="232814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Cube 81"/>
            <p:cNvSpPr/>
            <p:nvPr/>
          </p:nvSpPr>
          <p:spPr>
            <a:xfrm>
              <a:off x="1265995" y="248647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ube 82"/>
            <p:cNvSpPr/>
            <p:nvPr/>
          </p:nvSpPr>
          <p:spPr>
            <a:xfrm>
              <a:off x="1103470" y="265052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ube 83"/>
            <p:cNvSpPr/>
            <p:nvPr/>
          </p:nvSpPr>
          <p:spPr>
            <a:xfrm>
              <a:off x="947092" y="280875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ube 85"/>
            <p:cNvSpPr/>
            <p:nvPr/>
          </p:nvSpPr>
          <p:spPr>
            <a:xfrm>
              <a:off x="2070312" y="120083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ube 86"/>
            <p:cNvSpPr/>
            <p:nvPr/>
          </p:nvSpPr>
          <p:spPr>
            <a:xfrm>
              <a:off x="1911101" y="135916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ube 87"/>
            <p:cNvSpPr/>
            <p:nvPr/>
          </p:nvSpPr>
          <p:spPr>
            <a:xfrm>
              <a:off x="1748576" y="15232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ube 88"/>
            <p:cNvSpPr/>
            <p:nvPr/>
          </p:nvSpPr>
          <p:spPr>
            <a:xfrm>
              <a:off x="1592198" y="1681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/>
            <p:cNvSpPr/>
            <p:nvPr/>
          </p:nvSpPr>
          <p:spPr>
            <a:xfrm>
              <a:off x="1425206" y="184068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ube 90"/>
            <p:cNvSpPr/>
            <p:nvPr/>
          </p:nvSpPr>
          <p:spPr>
            <a:xfrm>
              <a:off x="1265995" y="199902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ube 91"/>
            <p:cNvSpPr/>
            <p:nvPr/>
          </p:nvSpPr>
          <p:spPr>
            <a:xfrm>
              <a:off x="1103470" y="216307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ube 92"/>
            <p:cNvSpPr/>
            <p:nvPr/>
          </p:nvSpPr>
          <p:spPr>
            <a:xfrm>
              <a:off x="947092" y="232129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3426937" y="2001675"/>
              <a:ext cx="1933593" cy="1950173"/>
              <a:chOff x="500257" y="2151422"/>
              <a:chExt cx="1933593" cy="1950173"/>
            </a:xfrm>
          </p:grpSpPr>
          <p:sp>
            <p:nvSpPr>
              <p:cNvPr id="241" name="Cube 240"/>
              <p:cNvSpPr/>
              <p:nvPr/>
            </p:nvSpPr>
            <p:spPr>
              <a:xfrm>
                <a:off x="1620128" y="330831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Cube 241"/>
              <p:cNvSpPr/>
              <p:nvPr/>
            </p:nvSpPr>
            <p:spPr>
              <a:xfrm>
                <a:off x="1460917" y="346665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Cube 242"/>
              <p:cNvSpPr/>
              <p:nvPr/>
            </p:nvSpPr>
            <p:spPr>
              <a:xfrm>
                <a:off x="1623477" y="2820862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Cube 243"/>
              <p:cNvSpPr/>
              <p:nvPr/>
            </p:nvSpPr>
            <p:spPr>
              <a:xfrm>
                <a:off x="1464266" y="297919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Cube 244"/>
              <p:cNvSpPr/>
              <p:nvPr/>
            </p:nvSpPr>
            <p:spPr>
              <a:xfrm>
                <a:off x="1301741" y="314324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Cube 245"/>
              <p:cNvSpPr/>
              <p:nvPr/>
            </p:nvSpPr>
            <p:spPr>
              <a:xfrm>
                <a:off x="1145363" y="330147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Cube 246"/>
              <p:cNvSpPr/>
              <p:nvPr/>
            </p:nvSpPr>
            <p:spPr>
              <a:xfrm>
                <a:off x="978371" y="346071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Cube 247"/>
              <p:cNvSpPr/>
              <p:nvPr/>
            </p:nvSpPr>
            <p:spPr>
              <a:xfrm>
                <a:off x="1623477" y="233340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Cube 248"/>
              <p:cNvSpPr/>
              <p:nvPr/>
            </p:nvSpPr>
            <p:spPr>
              <a:xfrm>
                <a:off x="1464266" y="249174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Cube 249"/>
              <p:cNvSpPr/>
              <p:nvPr/>
            </p:nvSpPr>
            <p:spPr>
              <a:xfrm>
                <a:off x="1301741" y="265579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/>
              <p:cNvSpPr/>
              <p:nvPr/>
            </p:nvSpPr>
            <p:spPr>
              <a:xfrm>
                <a:off x="1145363" y="281401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/>
              <p:cNvSpPr/>
              <p:nvPr/>
            </p:nvSpPr>
            <p:spPr>
              <a:xfrm>
                <a:off x="978371" y="2973262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Cube 252"/>
              <p:cNvSpPr/>
              <p:nvPr/>
            </p:nvSpPr>
            <p:spPr>
              <a:xfrm>
                <a:off x="819160" y="313159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/>
              <p:cNvSpPr/>
              <p:nvPr/>
            </p:nvSpPr>
            <p:spPr>
              <a:xfrm>
                <a:off x="656635" y="329564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Cube 254"/>
              <p:cNvSpPr/>
              <p:nvPr/>
            </p:nvSpPr>
            <p:spPr>
              <a:xfrm>
                <a:off x="500257" y="3453870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Cube 255"/>
              <p:cNvSpPr/>
              <p:nvPr/>
            </p:nvSpPr>
            <p:spPr>
              <a:xfrm>
                <a:off x="1301741" y="216833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Cube 256"/>
              <p:cNvSpPr/>
              <p:nvPr/>
            </p:nvSpPr>
            <p:spPr>
              <a:xfrm>
                <a:off x="1145363" y="232656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Cube 257"/>
              <p:cNvSpPr/>
              <p:nvPr/>
            </p:nvSpPr>
            <p:spPr>
              <a:xfrm>
                <a:off x="978371" y="248580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Cube 258"/>
              <p:cNvSpPr/>
              <p:nvPr/>
            </p:nvSpPr>
            <p:spPr>
              <a:xfrm>
                <a:off x="819160" y="264414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Cube 259"/>
              <p:cNvSpPr/>
              <p:nvPr/>
            </p:nvSpPr>
            <p:spPr>
              <a:xfrm>
                <a:off x="656635" y="280819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Cube 260"/>
              <p:cNvSpPr/>
              <p:nvPr/>
            </p:nvSpPr>
            <p:spPr>
              <a:xfrm>
                <a:off x="500257" y="296641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Cube 261"/>
              <p:cNvSpPr/>
              <p:nvPr/>
            </p:nvSpPr>
            <p:spPr>
              <a:xfrm>
                <a:off x="819160" y="215668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Cube 262"/>
              <p:cNvSpPr/>
              <p:nvPr/>
            </p:nvSpPr>
            <p:spPr>
              <a:xfrm>
                <a:off x="656635" y="232073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Cube 263"/>
              <p:cNvSpPr/>
              <p:nvPr/>
            </p:nvSpPr>
            <p:spPr>
              <a:xfrm>
                <a:off x="500257" y="2478960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Cube 264"/>
              <p:cNvSpPr/>
              <p:nvPr/>
            </p:nvSpPr>
            <p:spPr>
              <a:xfrm>
                <a:off x="1787111" y="313997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Cube 265"/>
              <p:cNvSpPr/>
              <p:nvPr/>
            </p:nvSpPr>
            <p:spPr>
              <a:xfrm>
                <a:off x="1630733" y="329819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Cube 266"/>
              <p:cNvSpPr/>
              <p:nvPr/>
            </p:nvSpPr>
            <p:spPr>
              <a:xfrm>
                <a:off x="1463741" y="3457446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Cube 267"/>
              <p:cNvSpPr/>
              <p:nvPr/>
            </p:nvSpPr>
            <p:spPr>
              <a:xfrm>
                <a:off x="1787111" y="265251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Cube 268"/>
              <p:cNvSpPr/>
              <p:nvPr/>
            </p:nvSpPr>
            <p:spPr>
              <a:xfrm>
                <a:off x="1630733" y="281074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Cube 269"/>
              <p:cNvSpPr/>
              <p:nvPr/>
            </p:nvSpPr>
            <p:spPr>
              <a:xfrm>
                <a:off x="1463741" y="2969991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Cube 270"/>
              <p:cNvSpPr/>
              <p:nvPr/>
            </p:nvSpPr>
            <p:spPr>
              <a:xfrm>
                <a:off x="1304530" y="312832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Cube 271"/>
              <p:cNvSpPr/>
              <p:nvPr/>
            </p:nvSpPr>
            <p:spPr>
              <a:xfrm>
                <a:off x="1142005" y="329237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Cube 272"/>
              <p:cNvSpPr/>
              <p:nvPr/>
            </p:nvSpPr>
            <p:spPr>
              <a:xfrm>
                <a:off x="985627" y="3450599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Cube 273"/>
              <p:cNvSpPr/>
              <p:nvPr/>
            </p:nvSpPr>
            <p:spPr>
              <a:xfrm>
                <a:off x="1787111" y="216506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Cube 274"/>
              <p:cNvSpPr/>
              <p:nvPr/>
            </p:nvSpPr>
            <p:spPr>
              <a:xfrm>
                <a:off x="1630733" y="232328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Cube 275"/>
              <p:cNvSpPr/>
              <p:nvPr/>
            </p:nvSpPr>
            <p:spPr>
              <a:xfrm>
                <a:off x="1463741" y="2482536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Cube 276"/>
              <p:cNvSpPr/>
              <p:nvPr/>
            </p:nvSpPr>
            <p:spPr>
              <a:xfrm>
                <a:off x="1304530" y="264086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Cube 277"/>
              <p:cNvSpPr/>
              <p:nvPr/>
            </p:nvSpPr>
            <p:spPr>
              <a:xfrm>
                <a:off x="1142005" y="280491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Cube 278"/>
              <p:cNvSpPr/>
              <p:nvPr/>
            </p:nvSpPr>
            <p:spPr>
              <a:xfrm>
                <a:off x="985627" y="296314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Cube 279"/>
              <p:cNvSpPr/>
              <p:nvPr/>
            </p:nvSpPr>
            <p:spPr>
              <a:xfrm>
                <a:off x="1304530" y="215341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Cube 280"/>
              <p:cNvSpPr/>
              <p:nvPr/>
            </p:nvSpPr>
            <p:spPr>
              <a:xfrm>
                <a:off x="1142005" y="231746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Cube 281"/>
              <p:cNvSpPr/>
              <p:nvPr/>
            </p:nvSpPr>
            <p:spPr>
              <a:xfrm>
                <a:off x="985627" y="2475689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Cube 282"/>
              <p:cNvSpPr/>
              <p:nvPr/>
            </p:nvSpPr>
            <p:spPr>
              <a:xfrm>
                <a:off x="1785993" y="312633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Cube 283"/>
              <p:cNvSpPr/>
              <p:nvPr/>
            </p:nvSpPr>
            <p:spPr>
              <a:xfrm>
                <a:off x="1623468" y="329038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Cube 284"/>
              <p:cNvSpPr/>
              <p:nvPr/>
            </p:nvSpPr>
            <p:spPr>
              <a:xfrm>
                <a:off x="1467090" y="344860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Cube 285"/>
              <p:cNvSpPr/>
              <p:nvPr/>
            </p:nvSpPr>
            <p:spPr>
              <a:xfrm>
                <a:off x="1785993" y="263887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Cube 286"/>
              <p:cNvSpPr/>
              <p:nvPr/>
            </p:nvSpPr>
            <p:spPr>
              <a:xfrm>
                <a:off x="1623468" y="280292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Cube 287"/>
              <p:cNvSpPr/>
              <p:nvPr/>
            </p:nvSpPr>
            <p:spPr>
              <a:xfrm>
                <a:off x="1467090" y="296115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Cube 288"/>
              <p:cNvSpPr/>
              <p:nvPr/>
            </p:nvSpPr>
            <p:spPr>
              <a:xfrm>
                <a:off x="1785993" y="215142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Cube 289"/>
              <p:cNvSpPr/>
              <p:nvPr/>
            </p:nvSpPr>
            <p:spPr>
              <a:xfrm>
                <a:off x="1623468" y="231547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Cube 290"/>
              <p:cNvSpPr/>
              <p:nvPr/>
            </p:nvSpPr>
            <p:spPr>
              <a:xfrm>
                <a:off x="1467090" y="247369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4" name="Straight Arrow Connector 293"/>
            <p:cNvCxnSpPr/>
            <p:nvPr/>
          </p:nvCxnSpPr>
          <p:spPr>
            <a:xfrm>
              <a:off x="2097651" y="2949724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6" name="Multiply 295"/>
            <p:cNvSpPr/>
            <p:nvPr/>
          </p:nvSpPr>
          <p:spPr>
            <a:xfrm>
              <a:off x="5664351" y="2474890"/>
              <a:ext cx="918995" cy="980382"/>
            </a:xfrm>
            <a:prstGeom prst="mathMultiply">
              <a:avLst>
                <a:gd name="adj1" fmla="val 1323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6820883" y="1986418"/>
              <a:ext cx="1933593" cy="1950173"/>
              <a:chOff x="500257" y="2151422"/>
              <a:chExt cx="1933593" cy="1950173"/>
            </a:xfrm>
            <a:solidFill>
              <a:schemeClr val="bg1">
                <a:lumMod val="50000"/>
              </a:schemeClr>
            </a:solidFill>
          </p:grpSpPr>
          <p:sp>
            <p:nvSpPr>
              <p:cNvPr id="298" name="Cube 297"/>
              <p:cNvSpPr/>
              <p:nvPr/>
            </p:nvSpPr>
            <p:spPr>
              <a:xfrm>
                <a:off x="1620128" y="330831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Cube 298"/>
              <p:cNvSpPr/>
              <p:nvPr/>
            </p:nvSpPr>
            <p:spPr>
              <a:xfrm>
                <a:off x="1460917" y="346665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Cube 299"/>
              <p:cNvSpPr/>
              <p:nvPr/>
            </p:nvSpPr>
            <p:spPr>
              <a:xfrm>
                <a:off x="1623477" y="282086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Cube 300"/>
              <p:cNvSpPr/>
              <p:nvPr/>
            </p:nvSpPr>
            <p:spPr>
              <a:xfrm>
                <a:off x="1464266" y="297919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Cube 301"/>
              <p:cNvSpPr/>
              <p:nvPr/>
            </p:nvSpPr>
            <p:spPr>
              <a:xfrm>
                <a:off x="1301741" y="314324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Cube 302"/>
              <p:cNvSpPr/>
              <p:nvPr/>
            </p:nvSpPr>
            <p:spPr>
              <a:xfrm>
                <a:off x="1145363" y="330147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Cube 303"/>
              <p:cNvSpPr/>
              <p:nvPr/>
            </p:nvSpPr>
            <p:spPr>
              <a:xfrm>
                <a:off x="978371" y="346071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Cube 304"/>
              <p:cNvSpPr/>
              <p:nvPr/>
            </p:nvSpPr>
            <p:spPr>
              <a:xfrm>
                <a:off x="1623477" y="23334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Cube 305"/>
              <p:cNvSpPr/>
              <p:nvPr/>
            </p:nvSpPr>
            <p:spPr>
              <a:xfrm>
                <a:off x="1464266" y="249174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Cube 306"/>
              <p:cNvSpPr/>
              <p:nvPr/>
            </p:nvSpPr>
            <p:spPr>
              <a:xfrm>
                <a:off x="1301741" y="265579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Cube 307"/>
              <p:cNvSpPr/>
              <p:nvPr/>
            </p:nvSpPr>
            <p:spPr>
              <a:xfrm>
                <a:off x="1145363" y="281401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Cube 308"/>
              <p:cNvSpPr/>
              <p:nvPr/>
            </p:nvSpPr>
            <p:spPr>
              <a:xfrm>
                <a:off x="978371" y="297326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Cube 309"/>
              <p:cNvSpPr/>
              <p:nvPr/>
            </p:nvSpPr>
            <p:spPr>
              <a:xfrm>
                <a:off x="819160" y="313159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Cube 310"/>
              <p:cNvSpPr/>
              <p:nvPr/>
            </p:nvSpPr>
            <p:spPr>
              <a:xfrm>
                <a:off x="656635" y="329564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Cube 311"/>
              <p:cNvSpPr/>
              <p:nvPr/>
            </p:nvSpPr>
            <p:spPr>
              <a:xfrm>
                <a:off x="500257" y="345387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Cube 312"/>
              <p:cNvSpPr/>
              <p:nvPr/>
            </p:nvSpPr>
            <p:spPr>
              <a:xfrm>
                <a:off x="1301741" y="216833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Cube 313"/>
              <p:cNvSpPr/>
              <p:nvPr/>
            </p:nvSpPr>
            <p:spPr>
              <a:xfrm>
                <a:off x="1145363" y="232656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Cube 314"/>
              <p:cNvSpPr/>
              <p:nvPr/>
            </p:nvSpPr>
            <p:spPr>
              <a:xfrm>
                <a:off x="978371" y="24858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Cube 315"/>
              <p:cNvSpPr/>
              <p:nvPr/>
            </p:nvSpPr>
            <p:spPr>
              <a:xfrm>
                <a:off x="819160" y="264414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Cube 316"/>
              <p:cNvSpPr/>
              <p:nvPr/>
            </p:nvSpPr>
            <p:spPr>
              <a:xfrm>
                <a:off x="656635" y="280819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Cube 317"/>
              <p:cNvSpPr/>
              <p:nvPr/>
            </p:nvSpPr>
            <p:spPr>
              <a:xfrm>
                <a:off x="500257" y="296641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Cube 318"/>
              <p:cNvSpPr/>
              <p:nvPr/>
            </p:nvSpPr>
            <p:spPr>
              <a:xfrm>
                <a:off x="819160" y="215668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Cube 319"/>
              <p:cNvSpPr/>
              <p:nvPr/>
            </p:nvSpPr>
            <p:spPr>
              <a:xfrm>
                <a:off x="656635" y="232073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Cube 320"/>
              <p:cNvSpPr/>
              <p:nvPr/>
            </p:nvSpPr>
            <p:spPr>
              <a:xfrm>
                <a:off x="500257" y="247896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Cube 321"/>
              <p:cNvSpPr/>
              <p:nvPr/>
            </p:nvSpPr>
            <p:spPr>
              <a:xfrm>
                <a:off x="1787111" y="313997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Cube 322"/>
              <p:cNvSpPr/>
              <p:nvPr/>
            </p:nvSpPr>
            <p:spPr>
              <a:xfrm>
                <a:off x="1630733" y="329819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Cube 323"/>
              <p:cNvSpPr/>
              <p:nvPr/>
            </p:nvSpPr>
            <p:spPr>
              <a:xfrm>
                <a:off x="1463741" y="3457446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Cube 324"/>
              <p:cNvSpPr/>
              <p:nvPr/>
            </p:nvSpPr>
            <p:spPr>
              <a:xfrm>
                <a:off x="1787111" y="265251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Cube 325"/>
              <p:cNvSpPr/>
              <p:nvPr/>
            </p:nvSpPr>
            <p:spPr>
              <a:xfrm>
                <a:off x="1630733" y="281074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Cube 326"/>
              <p:cNvSpPr/>
              <p:nvPr/>
            </p:nvSpPr>
            <p:spPr>
              <a:xfrm>
                <a:off x="1463741" y="2969991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Cube 327"/>
              <p:cNvSpPr/>
              <p:nvPr/>
            </p:nvSpPr>
            <p:spPr>
              <a:xfrm>
                <a:off x="1304530" y="312832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Cube 328"/>
              <p:cNvSpPr/>
              <p:nvPr/>
            </p:nvSpPr>
            <p:spPr>
              <a:xfrm>
                <a:off x="1142005" y="329237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Cube 329"/>
              <p:cNvSpPr/>
              <p:nvPr/>
            </p:nvSpPr>
            <p:spPr>
              <a:xfrm>
                <a:off x="985627" y="345059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Cube 330"/>
              <p:cNvSpPr/>
              <p:nvPr/>
            </p:nvSpPr>
            <p:spPr>
              <a:xfrm>
                <a:off x="1787111" y="216506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Cube 331"/>
              <p:cNvSpPr/>
              <p:nvPr/>
            </p:nvSpPr>
            <p:spPr>
              <a:xfrm>
                <a:off x="1630733" y="232328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Cube 332"/>
              <p:cNvSpPr/>
              <p:nvPr/>
            </p:nvSpPr>
            <p:spPr>
              <a:xfrm>
                <a:off x="1463741" y="2482536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Cube 333"/>
              <p:cNvSpPr/>
              <p:nvPr/>
            </p:nvSpPr>
            <p:spPr>
              <a:xfrm>
                <a:off x="1304530" y="264086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Cube 334"/>
              <p:cNvSpPr/>
              <p:nvPr/>
            </p:nvSpPr>
            <p:spPr>
              <a:xfrm>
                <a:off x="1142005" y="280491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Cube 335"/>
              <p:cNvSpPr/>
              <p:nvPr/>
            </p:nvSpPr>
            <p:spPr>
              <a:xfrm>
                <a:off x="985627" y="296314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Cube 336"/>
              <p:cNvSpPr/>
              <p:nvPr/>
            </p:nvSpPr>
            <p:spPr>
              <a:xfrm>
                <a:off x="1304530" y="215341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Cube 337"/>
              <p:cNvSpPr/>
              <p:nvPr/>
            </p:nvSpPr>
            <p:spPr>
              <a:xfrm>
                <a:off x="1142005" y="231746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Cube 338"/>
              <p:cNvSpPr/>
              <p:nvPr/>
            </p:nvSpPr>
            <p:spPr>
              <a:xfrm>
                <a:off x="985627" y="247568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Cube 339"/>
              <p:cNvSpPr/>
              <p:nvPr/>
            </p:nvSpPr>
            <p:spPr>
              <a:xfrm>
                <a:off x="1785993" y="312633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Cube 340"/>
              <p:cNvSpPr/>
              <p:nvPr/>
            </p:nvSpPr>
            <p:spPr>
              <a:xfrm>
                <a:off x="1623468" y="329038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Cube 341"/>
              <p:cNvSpPr/>
              <p:nvPr/>
            </p:nvSpPr>
            <p:spPr>
              <a:xfrm>
                <a:off x="1467090" y="34486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Cube 342"/>
              <p:cNvSpPr/>
              <p:nvPr/>
            </p:nvSpPr>
            <p:spPr>
              <a:xfrm>
                <a:off x="1785993" y="263887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Cube 343"/>
              <p:cNvSpPr/>
              <p:nvPr/>
            </p:nvSpPr>
            <p:spPr>
              <a:xfrm>
                <a:off x="1623468" y="280292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Cube 344"/>
              <p:cNvSpPr/>
              <p:nvPr/>
            </p:nvSpPr>
            <p:spPr>
              <a:xfrm>
                <a:off x="1467090" y="296115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Cube 345"/>
              <p:cNvSpPr/>
              <p:nvPr/>
            </p:nvSpPr>
            <p:spPr>
              <a:xfrm>
                <a:off x="1785993" y="215142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Cube 346"/>
              <p:cNvSpPr/>
              <p:nvPr/>
            </p:nvSpPr>
            <p:spPr>
              <a:xfrm>
                <a:off x="1623468" y="231547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Cube 347"/>
              <p:cNvSpPr/>
              <p:nvPr/>
            </p:nvSpPr>
            <p:spPr>
              <a:xfrm>
                <a:off x="1467090" y="247369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9" name="Straight Arrow Connector 348"/>
            <p:cNvCxnSpPr/>
            <p:nvPr/>
          </p:nvCxnSpPr>
          <p:spPr>
            <a:xfrm>
              <a:off x="9021927" y="2918611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0" name="Cube 349"/>
            <p:cNvSpPr/>
            <p:nvPr/>
          </p:nvSpPr>
          <p:spPr>
            <a:xfrm>
              <a:off x="10422826" y="2621363"/>
              <a:ext cx="646739" cy="634945"/>
            </a:xfrm>
            <a:prstGeom prst="cub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10509961" y="2748456"/>
              <a:ext cx="459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mbria Math"/>
                  <a:cs typeface="Cambria Math"/>
                </a:rPr>
                <a:t>?</a:t>
              </a:r>
              <a:endParaRPr lang="en-US" sz="2400" b="1" dirty="0"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514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roup 1129"/>
          <p:cNvGrpSpPr/>
          <p:nvPr/>
        </p:nvGrpSpPr>
        <p:grpSpPr>
          <a:xfrm>
            <a:off x="-1310553" y="659518"/>
            <a:ext cx="10929972" cy="5393560"/>
            <a:chOff x="-1310553" y="659518"/>
            <a:chExt cx="10929972" cy="5393560"/>
          </a:xfrm>
        </p:grpSpPr>
        <p:sp>
          <p:nvSpPr>
            <p:cNvPr id="5" name="Cube 4"/>
            <p:cNvSpPr/>
            <p:nvPr/>
          </p:nvSpPr>
          <p:spPr>
            <a:xfrm>
              <a:off x="-187333" y="42976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/>
            <p:cNvSpPr/>
            <p:nvPr/>
          </p:nvSpPr>
          <p:spPr>
            <a:xfrm>
              <a:off x="-346544" y="44560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/>
            <p:cNvSpPr/>
            <p:nvPr/>
          </p:nvSpPr>
          <p:spPr>
            <a:xfrm>
              <a:off x="-509069" y="462005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-665447" y="47782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-832439" y="49375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>
              <a:off x="-991650" y="50958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>
              <a:off x="-1154175" y="525990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/>
            <p:cNvSpPr/>
            <p:nvPr/>
          </p:nvSpPr>
          <p:spPr>
            <a:xfrm>
              <a:off x="-1310553" y="54181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-187333" y="38102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-346544" y="39685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-509069" y="413259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-665447" y="42908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>
              <a:off x="-832439" y="44500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-991650" y="46084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-1154175" y="477245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-1310553" y="49306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-187333" y="33227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-346544" y="34810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-509069" y="364514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-665447" y="38033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/>
            <p:cNvSpPr/>
            <p:nvPr/>
          </p:nvSpPr>
          <p:spPr>
            <a:xfrm>
              <a:off x="-832439" y="3962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-991650" y="41209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-1154175" y="428499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-1310553" y="44432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-187333" y="28353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-346544" y="299363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-509069" y="315768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-665447" y="331591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-832439" y="3475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-991650" y="36334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-1154175" y="379754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-1310553" y="39557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-183984" y="23478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-343195" y="250618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-505720" y="26702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/>
            <p:cNvSpPr/>
            <p:nvPr/>
          </p:nvSpPr>
          <p:spPr>
            <a:xfrm>
              <a:off x="-662098" y="28284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/>
            <p:cNvSpPr/>
            <p:nvPr/>
          </p:nvSpPr>
          <p:spPr>
            <a:xfrm>
              <a:off x="-829090" y="2987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/>
            <p:cNvSpPr/>
            <p:nvPr/>
          </p:nvSpPr>
          <p:spPr>
            <a:xfrm>
              <a:off x="-988301" y="314603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-1150826" y="331008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-1307204" y="346831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-183984" y="18603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-343195" y="201872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-505720" y="21827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-662098" y="23410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-829090" y="25002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-988301" y="265858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-1150826" y="28226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-1307204" y="29808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</a:t>
              </a:r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-183984" y="13729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-343195" y="153127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-505720" y="16953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-662098" y="18535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/>
            <p:cNvSpPr/>
            <p:nvPr/>
          </p:nvSpPr>
          <p:spPr>
            <a:xfrm>
              <a:off x="-829090" y="20127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/>
            <p:cNvSpPr/>
            <p:nvPr/>
          </p:nvSpPr>
          <p:spPr>
            <a:xfrm>
              <a:off x="-988301" y="217112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/>
            <p:cNvSpPr/>
            <p:nvPr/>
          </p:nvSpPr>
          <p:spPr>
            <a:xfrm>
              <a:off x="-1150826" y="23351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/>
            <p:cNvSpPr/>
            <p:nvPr/>
          </p:nvSpPr>
          <p:spPr>
            <a:xfrm>
              <a:off x="-1307204" y="24934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   </a:t>
              </a:r>
              <a:endParaRPr lang="en-US" dirty="0"/>
            </a:p>
          </p:txBody>
        </p:sp>
        <p:sp>
          <p:nvSpPr>
            <p:cNvPr id="61" name="Cube 60"/>
            <p:cNvSpPr/>
            <p:nvPr/>
          </p:nvSpPr>
          <p:spPr>
            <a:xfrm>
              <a:off x="-183984" y="88548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/>
            <p:cNvSpPr/>
            <p:nvPr/>
          </p:nvSpPr>
          <p:spPr>
            <a:xfrm>
              <a:off x="-343195" y="104381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/>
            <p:cNvSpPr/>
            <p:nvPr/>
          </p:nvSpPr>
          <p:spPr>
            <a:xfrm>
              <a:off x="-505720" y="12078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/>
            <p:cNvSpPr/>
            <p:nvPr/>
          </p:nvSpPr>
          <p:spPr>
            <a:xfrm>
              <a:off x="-662098" y="13660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/>
            <p:cNvSpPr/>
            <p:nvPr/>
          </p:nvSpPr>
          <p:spPr>
            <a:xfrm>
              <a:off x="-829090" y="15253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/>
            <p:cNvSpPr/>
            <p:nvPr/>
          </p:nvSpPr>
          <p:spPr>
            <a:xfrm>
              <a:off x="-988301" y="168367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/>
            <p:cNvSpPr/>
            <p:nvPr/>
          </p:nvSpPr>
          <p:spPr>
            <a:xfrm>
              <a:off x="-1150826" y="18477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/>
            <p:cNvSpPr/>
            <p:nvPr/>
          </p:nvSpPr>
          <p:spPr>
            <a:xfrm>
              <a:off x="-1307204" y="20059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 </a:t>
              </a:r>
              <a:endParaRPr lang="en-US" dirty="0"/>
            </a:p>
          </p:txBody>
        </p:sp>
        <p:sp>
          <p:nvSpPr>
            <p:cNvPr id="69" name="Cube 68"/>
            <p:cNvSpPr/>
            <p:nvPr/>
          </p:nvSpPr>
          <p:spPr>
            <a:xfrm>
              <a:off x="298037" y="42943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/>
            <p:cNvSpPr/>
            <p:nvPr/>
          </p:nvSpPr>
          <p:spPr>
            <a:xfrm>
              <a:off x="138826" y="44527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ube 70"/>
            <p:cNvSpPr/>
            <p:nvPr/>
          </p:nvSpPr>
          <p:spPr>
            <a:xfrm>
              <a:off x="-23699" y="461678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/>
            <p:cNvSpPr/>
            <p:nvPr/>
          </p:nvSpPr>
          <p:spPr>
            <a:xfrm>
              <a:off x="-180077" y="47750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/>
            <p:cNvSpPr/>
            <p:nvPr/>
          </p:nvSpPr>
          <p:spPr>
            <a:xfrm>
              <a:off x="-347069" y="49342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>
              <a:off x="-506280" y="50925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>
              <a:off x="-668805" y="525663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ube 75"/>
            <p:cNvSpPr/>
            <p:nvPr/>
          </p:nvSpPr>
          <p:spPr>
            <a:xfrm>
              <a:off x="-825183" y="54148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ube 76"/>
            <p:cNvSpPr/>
            <p:nvPr/>
          </p:nvSpPr>
          <p:spPr>
            <a:xfrm>
              <a:off x="298037" y="38069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/>
            <p:cNvSpPr/>
            <p:nvPr/>
          </p:nvSpPr>
          <p:spPr>
            <a:xfrm>
              <a:off x="138826" y="39652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/>
            <p:cNvSpPr/>
            <p:nvPr/>
          </p:nvSpPr>
          <p:spPr>
            <a:xfrm>
              <a:off x="-23699" y="412932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be 79"/>
            <p:cNvSpPr/>
            <p:nvPr/>
          </p:nvSpPr>
          <p:spPr>
            <a:xfrm>
              <a:off x="-180077" y="42875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ube 80"/>
            <p:cNvSpPr/>
            <p:nvPr/>
          </p:nvSpPr>
          <p:spPr>
            <a:xfrm>
              <a:off x="-347069" y="44467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Cube 81"/>
            <p:cNvSpPr/>
            <p:nvPr/>
          </p:nvSpPr>
          <p:spPr>
            <a:xfrm>
              <a:off x="-506280" y="46051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ube 82"/>
            <p:cNvSpPr/>
            <p:nvPr/>
          </p:nvSpPr>
          <p:spPr>
            <a:xfrm>
              <a:off x="-668805" y="476918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ube 83"/>
            <p:cNvSpPr/>
            <p:nvPr/>
          </p:nvSpPr>
          <p:spPr>
            <a:xfrm>
              <a:off x="-825183" y="49274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ube 84"/>
            <p:cNvSpPr/>
            <p:nvPr/>
          </p:nvSpPr>
          <p:spPr>
            <a:xfrm>
              <a:off x="298037" y="33194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ube 85"/>
            <p:cNvSpPr/>
            <p:nvPr/>
          </p:nvSpPr>
          <p:spPr>
            <a:xfrm>
              <a:off x="138826" y="34778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ube 86"/>
            <p:cNvSpPr/>
            <p:nvPr/>
          </p:nvSpPr>
          <p:spPr>
            <a:xfrm>
              <a:off x="-23699" y="364187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ube 87"/>
            <p:cNvSpPr/>
            <p:nvPr/>
          </p:nvSpPr>
          <p:spPr>
            <a:xfrm>
              <a:off x="-180077" y="38000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ube 88"/>
            <p:cNvSpPr/>
            <p:nvPr/>
          </p:nvSpPr>
          <p:spPr>
            <a:xfrm>
              <a:off x="-347069" y="3959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/>
            <p:cNvSpPr/>
            <p:nvPr/>
          </p:nvSpPr>
          <p:spPr>
            <a:xfrm>
              <a:off x="-506280" y="41176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ube 90"/>
            <p:cNvSpPr/>
            <p:nvPr/>
          </p:nvSpPr>
          <p:spPr>
            <a:xfrm>
              <a:off x="-668805" y="428172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ube 91"/>
            <p:cNvSpPr/>
            <p:nvPr/>
          </p:nvSpPr>
          <p:spPr>
            <a:xfrm>
              <a:off x="-825183" y="44399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ube 92"/>
            <p:cNvSpPr/>
            <p:nvPr/>
          </p:nvSpPr>
          <p:spPr>
            <a:xfrm>
              <a:off x="298037" y="28320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ube 93"/>
            <p:cNvSpPr/>
            <p:nvPr/>
          </p:nvSpPr>
          <p:spPr>
            <a:xfrm>
              <a:off x="138826" y="299036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Cube 94"/>
            <p:cNvSpPr/>
            <p:nvPr/>
          </p:nvSpPr>
          <p:spPr>
            <a:xfrm>
              <a:off x="-23699" y="315441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ube 95"/>
            <p:cNvSpPr/>
            <p:nvPr/>
          </p:nvSpPr>
          <p:spPr>
            <a:xfrm>
              <a:off x="-180077" y="331264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ube 96"/>
            <p:cNvSpPr/>
            <p:nvPr/>
          </p:nvSpPr>
          <p:spPr>
            <a:xfrm>
              <a:off x="-347069" y="3471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ube 97"/>
            <p:cNvSpPr/>
            <p:nvPr/>
          </p:nvSpPr>
          <p:spPr>
            <a:xfrm>
              <a:off x="-506280" y="36302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/>
            <p:cNvSpPr/>
            <p:nvPr/>
          </p:nvSpPr>
          <p:spPr>
            <a:xfrm>
              <a:off x="-668805" y="379427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/>
            <p:cNvSpPr/>
            <p:nvPr/>
          </p:nvSpPr>
          <p:spPr>
            <a:xfrm>
              <a:off x="-825183" y="39524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/>
            <p:cNvSpPr/>
            <p:nvPr/>
          </p:nvSpPr>
          <p:spPr>
            <a:xfrm>
              <a:off x="301386" y="23445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/>
            <p:cNvSpPr/>
            <p:nvPr/>
          </p:nvSpPr>
          <p:spPr>
            <a:xfrm>
              <a:off x="142175" y="250291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/>
            <p:cNvSpPr/>
            <p:nvPr/>
          </p:nvSpPr>
          <p:spPr>
            <a:xfrm>
              <a:off x="-20350" y="26669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/>
            <p:cNvSpPr/>
            <p:nvPr/>
          </p:nvSpPr>
          <p:spPr>
            <a:xfrm>
              <a:off x="-176728" y="28251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/>
            <p:cNvSpPr/>
            <p:nvPr/>
          </p:nvSpPr>
          <p:spPr>
            <a:xfrm>
              <a:off x="-343720" y="2984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/>
            <p:cNvSpPr/>
            <p:nvPr/>
          </p:nvSpPr>
          <p:spPr>
            <a:xfrm>
              <a:off x="-502931" y="314276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/>
            <p:cNvSpPr/>
            <p:nvPr/>
          </p:nvSpPr>
          <p:spPr>
            <a:xfrm>
              <a:off x="-665456" y="330681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/>
            <p:cNvSpPr/>
            <p:nvPr/>
          </p:nvSpPr>
          <p:spPr>
            <a:xfrm>
              <a:off x="-821834" y="346504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/>
            <p:cNvSpPr/>
            <p:nvPr/>
          </p:nvSpPr>
          <p:spPr>
            <a:xfrm>
              <a:off x="301386" y="18571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/>
            <p:cNvSpPr/>
            <p:nvPr/>
          </p:nvSpPr>
          <p:spPr>
            <a:xfrm>
              <a:off x="142175" y="201545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/>
            <p:cNvSpPr/>
            <p:nvPr/>
          </p:nvSpPr>
          <p:spPr>
            <a:xfrm>
              <a:off x="-20350" y="21795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/>
            <p:cNvSpPr/>
            <p:nvPr/>
          </p:nvSpPr>
          <p:spPr>
            <a:xfrm>
              <a:off x="-176728" y="23377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/>
            <p:cNvSpPr/>
            <p:nvPr/>
          </p:nvSpPr>
          <p:spPr>
            <a:xfrm>
              <a:off x="-343720" y="24969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/>
            <p:cNvSpPr/>
            <p:nvPr/>
          </p:nvSpPr>
          <p:spPr>
            <a:xfrm>
              <a:off x="-502931" y="265531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/>
            <p:cNvSpPr/>
            <p:nvPr/>
          </p:nvSpPr>
          <p:spPr>
            <a:xfrm>
              <a:off x="-665456" y="28193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/>
            <p:cNvSpPr/>
            <p:nvPr/>
          </p:nvSpPr>
          <p:spPr>
            <a:xfrm>
              <a:off x="-821834" y="29775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/>
            <p:cNvSpPr/>
            <p:nvPr/>
          </p:nvSpPr>
          <p:spPr>
            <a:xfrm>
              <a:off x="301386" y="13696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/>
            <p:cNvSpPr/>
            <p:nvPr/>
          </p:nvSpPr>
          <p:spPr>
            <a:xfrm>
              <a:off x="142175" y="152800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/>
            <p:cNvSpPr/>
            <p:nvPr/>
          </p:nvSpPr>
          <p:spPr>
            <a:xfrm>
              <a:off x="-20350" y="16920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/>
            <p:cNvSpPr/>
            <p:nvPr/>
          </p:nvSpPr>
          <p:spPr>
            <a:xfrm>
              <a:off x="-176728" y="18502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/>
            <p:cNvSpPr/>
            <p:nvPr/>
          </p:nvSpPr>
          <p:spPr>
            <a:xfrm>
              <a:off x="-343720" y="20095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/>
            <p:cNvSpPr/>
            <p:nvPr/>
          </p:nvSpPr>
          <p:spPr>
            <a:xfrm>
              <a:off x="-502931" y="216785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ube 122"/>
            <p:cNvSpPr/>
            <p:nvPr/>
          </p:nvSpPr>
          <p:spPr>
            <a:xfrm>
              <a:off x="-665456" y="23319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/>
            <p:cNvSpPr/>
            <p:nvPr/>
          </p:nvSpPr>
          <p:spPr>
            <a:xfrm>
              <a:off x="-821834" y="24901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ube 124"/>
            <p:cNvSpPr/>
            <p:nvPr/>
          </p:nvSpPr>
          <p:spPr>
            <a:xfrm>
              <a:off x="301386" y="88221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ube 125"/>
            <p:cNvSpPr/>
            <p:nvPr/>
          </p:nvSpPr>
          <p:spPr>
            <a:xfrm>
              <a:off x="142175" y="104054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ube 126"/>
            <p:cNvSpPr/>
            <p:nvPr/>
          </p:nvSpPr>
          <p:spPr>
            <a:xfrm>
              <a:off x="-20350" y="12045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ube 127"/>
            <p:cNvSpPr/>
            <p:nvPr/>
          </p:nvSpPr>
          <p:spPr>
            <a:xfrm>
              <a:off x="-176728" y="13628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/>
            <p:cNvSpPr/>
            <p:nvPr/>
          </p:nvSpPr>
          <p:spPr>
            <a:xfrm>
              <a:off x="-343720" y="15220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/>
            <p:cNvSpPr/>
            <p:nvPr/>
          </p:nvSpPr>
          <p:spPr>
            <a:xfrm>
              <a:off x="-502931" y="168040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/>
            <p:cNvSpPr/>
            <p:nvPr/>
          </p:nvSpPr>
          <p:spPr>
            <a:xfrm>
              <a:off x="-665456" y="18444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/>
            <p:cNvSpPr/>
            <p:nvPr/>
          </p:nvSpPr>
          <p:spPr>
            <a:xfrm>
              <a:off x="-821834" y="20026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/>
            <p:cNvSpPr/>
            <p:nvPr/>
          </p:nvSpPr>
          <p:spPr>
            <a:xfrm>
              <a:off x="779500" y="42924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/>
            <p:cNvSpPr/>
            <p:nvPr/>
          </p:nvSpPr>
          <p:spPr>
            <a:xfrm>
              <a:off x="620289" y="44507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/>
            <p:cNvSpPr/>
            <p:nvPr/>
          </p:nvSpPr>
          <p:spPr>
            <a:xfrm>
              <a:off x="457764" y="461479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/>
            <p:cNvSpPr/>
            <p:nvPr/>
          </p:nvSpPr>
          <p:spPr>
            <a:xfrm>
              <a:off x="301386" y="47730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/>
            <p:cNvSpPr/>
            <p:nvPr/>
          </p:nvSpPr>
          <p:spPr>
            <a:xfrm>
              <a:off x="134394" y="49322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/>
            <p:cNvSpPr/>
            <p:nvPr/>
          </p:nvSpPr>
          <p:spPr>
            <a:xfrm>
              <a:off x="-24817" y="50905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/>
            <p:cNvSpPr/>
            <p:nvPr/>
          </p:nvSpPr>
          <p:spPr>
            <a:xfrm>
              <a:off x="-187342" y="525464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/>
            <p:cNvSpPr/>
            <p:nvPr/>
          </p:nvSpPr>
          <p:spPr>
            <a:xfrm>
              <a:off x="-343720" y="54128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/>
            <p:cNvSpPr/>
            <p:nvPr/>
          </p:nvSpPr>
          <p:spPr>
            <a:xfrm>
              <a:off x="779500" y="38049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/>
            <p:cNvSpPr/>
            <p:nvPr/>
          </p:nvSpPr>
          <p:spPr>
            <a:xfrm>
              <a:off x="620289" y="39632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/>
            <p:cNvSpPr/>
            <p:nvPr/>
          </p:nvSpPr>
          <p:spPr>
            <a:xfrm>
              <a:off x="457764" y="412733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/>
            <p:cNvSpPr/>
            <p:nvPr/>
          </p:nvSpPr>
          <p:spPr>
            <a:xfrm>
              <a:off x="301386" y="42855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/>
            <p:cNvSpPr/>
            <p:nvPr/>
          </p:nvSpPr>
          <p:spPr>
            <a:xfrm>
              <a:off x="134394" y="44448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/>
            <p:cNvSpPr/>
            <p:nvPr/>
          </p:nvSpPr>
          <p:spPr>
            <a:xfrm>
              <a:off x="-24817" y="46031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/>
            <p:cNvSpPr/>
            <p:nvPr/>
          </p:nvSpPr>
          <p:spPr>
            <a:xfrm>
              <a:off x="-187342" y="476719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/>
            <p:cNvSpPr/>
            <p:nvPr/>
          </p:nvSpPr>
          <p:spPr>
            <a:xfrm>
              <a:off x="-343720" y="49254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/>
            <p:cNvSpPr/>
            <p:nvPr/>
          </p:nvSpPr>
          <p:spPr>
            <a:xfrm>
              <a:off x="779500" y="33174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/>
            <p:cNvSpPr/>
            <p:nvPr/>
          </p:nvSpPr>
          <p:spPr>
            <a:xfrm>
              <a:off x="620289" y="34758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/>
            <p:cNvSpPr/>
            <p:nvPr/>
          </p:nvSpPr>
          <p:spPr>
            <a:xfrm>
              <a:off x="457764" y="363988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/>
            <p:cNvSpPr/>
            <p:nvPr/>
          </p:nvSpPr>
          <p:spPr>
            <a:xfrm>
              <a:off x="301386" y="37981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Cube 152"/>
            <p:cNvSpPr/>
            <p:nvPr/>
          </p:nvSpPr>
          <p:spPr>
            <a:xfrm>
              <a:off x="134394" y="3957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Cube 153"/>
            <p:cNvSpPr/>
            <p:nvPr/>
          </p:nvSpPr>
          <p:spPr>
            <a:xfrm>
              <a:off x="-24817" y="41156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ube 154"/>
            <p:cNvSpPr/>
            <p:nvPr/>
          </p:nvSpPr>
          <p:spPr>
            <a:xfrm>
              <a:off x="-187342" y="427973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ube 155"/>
            <p:cNvSpPr/>
            <p:nvPr/>
          </p:nvSpPr>
          <p:spPr>
            <a:xfrm>
              <a:off x="-343720" y="44379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Cube 156"/>
            <p:cNvSpPr/>
            <p:nvPr/>
          </p:nvSpPr>
          <p:spPr>
            <a:xfrm>
              <a:off x="779500" y="28300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ube 157"/>
            <p:cNvSpPr/>
            <p:nvPr/>
          </p:nvSpPr>
          <p:spPr>
            <a:xfrm>
              <a:off x="620289" y="298837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ube 158"/>
            <p:cNvSpPr/>
            <p:nvPr/>
          </p:nvSpPr>
          <p:spPr>
            <a:xfrm>
              <a:off x="457764" y="315242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Cube 159"/>
            <p:cNvSpPr/>
            <p:nvPr/>
          </p:nvSpPr>
          <p:spPr>
            <a:xfrm>
              <a:off x="301386" y="331065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ube 160"/>
            <p:cNvSpPr/>
            <p:nvPr/>
          </p:nvSpPr>
          <p:spPr>
            <a:xfrm>
              <a:off x="134394" y="3469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ube 161"/>
            <p:cNvSpPr/>
            <p:nvPr/>
          </p:nvSpPr>
          <p:spPr>
            <a:xfrm>
              <a:off x="-24817" y="36282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ube 162"/>
            <p:cNvSpPr/>
            <p:nvPr/>
          </p:nvSpPr>
          <p:spPr>
            <a:xfrm>
              <a:off x="-187342" y="379228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ube 163"/>
            <p:cNvSpPr/>
            <p:nvPr/>
          </p:nvSpPr>
          <p:spPr>
            <a:xfrm>
              <a:off x="-343720" y="39505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ube 164"/>
            <p:cNvSpPr/>
            <p:nvPr/>
          </p:nvSpPr>
          <p:spPr>
            <a:xfrm>
              <a:off x="782849" y="23425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ube 165"/>
            <p:cNvSpPr/>
            <p:nvPr/>
          </p:nvSpPr>
          <p:spPr>
            <a:xfrm>
              <a:off x="623638" y="250092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ube 166"/>
            <p:cNvSpPr/>
            <p:nvPr/>
          </p:nvSpPr>
          <p:spPr>
            <a:xfrm>
              <a:off x="461113" y="26649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Cube 167"/>
            <p:cNvSpPr/>
            <p:nvPr/>
          </p:nvSpPr>
          <p:spPr>
            <a:xfrm>
              <a:off x="304735" y="28231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ube 168"/>
            <p:cNvSpPr/>
            <p:nvPr/>
          </p:nvSpPr>
          <p:spPr>
            <a:xfrm>
              <a:off x="137743" y="2982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ube 169"/>
            <p:cNvSpPr/>
            <p:nvPr/>
          </p:nvSpPr>
          <p:spPr>
            <a:xfrm>
              <a:off x="-21468" y="314077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ube 170"/>
            <p:cNvSpPr/>
            <p:nvPr/>
          </p:nvSpPr>
          <p:spPr>
            <a:xfrm>
              <a:off x="-183993" y="330482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Cube 171"/>
            <p:cNvSpPr/>
            <p:nvPr/>
          </p:nvSpPr>
          <p:spPr>
            <a:xfrm>
              <a:off x="-340371" y="346305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Cube 172"/>
            <p:cNvSpPr/>
            <p:nvPr/>
          </p:nvSpPr>
          <p:spPr>
            <a:xfrm>
              <a:off x="782849" y="18551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Cube 173"/>
            <p:cNvSpPr/>
            <p:nvPr/>
          </p:nvSpPr>
          <p:spPr>
            <a:xfrm>
              <a:off x="623638" y="201346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Cube 174"/>
            <p:cNvSpPr/>
            <p:nvPr/>
          </p:nvSpPr>
          <p:spPr>
            <a:xfrm>
              <a:off x="461113" y="21775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Cube 175"/>
            <p:cNvSpPr/>
            <p:nvPr/>
          </p:nvSpPr>
          <p:spPr>
            <a:xfrm>
              <a:off x="304735" y="23357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Cube 176"/>
            <p:cNvSpPr/>
            <p:nvPr/>
          </p:nvSpPr>
          <p:spPr>
            <a:xfrm>
              <a:off x="137743" y="24949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Cube 177"/>
            <p:cNvSpPr/>
            <p:nvPr/>
          </p:nvSpPr>
          <p:spPr>
            <a:xfrm>
              <a:off x="-21468" y="265332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Cube 178"/>
            <p:cNvSpPr/>
            <p:nvPr/>
          </p:nvSpPr>
          <p:spPr>
            <a:xfrm>
              <a:off x="-183993" y="28173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Cube 179"/>
            <p:cNvSpPr/>
            <p:nvPr/>
          </p:nvSpPr>
          <p:spPr>
            <a:xfrm>
              <a:off x="-340371" y="29755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Cube 180"/>
            <p:cNvSpPr/>
            <p:nvPr/>
          </p:nvSpPr>
          <p:spPr>
            <a:xfrm>
              <a:off x="782849" y="13676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Cube 181"/>
            <p:cNvSpPr/>
            <p:nvPr/>
          </p:nvSpPr>
          <p:spPr>
            <a:xfrm>
              <a:off x="623638" y="152601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Cube 182"/>
            <p:cNvSpPr/>
            <p:nvPr/>
          </p:nvSpPr>
          <p:spPr>
            <a:xfrm>
              <a:off x="461113" y="16900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Cube 183"/>
            <p:cNvSpPr/>
            <p:nvPr/>
          </p:nvSpPr>
          <p:spPr>
            <a:xfrm>
              <a:off x="304735" y="18482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Cube 184"/>
            <p:cNvSpPr/>
            <p:nvPr/>
          </p:nvSpPr>
          <p:spPr>
            <a:xfrm>
              <a:off x="137743" y="20075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Cube 185"/>
            <p:cNvSpPr/>
            <p:nvPr/>
          </p:nvSpPr>
          <p:spPr>
            <a:xfrm>
              <a:off x="-21468" y="216586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Cube 186"/>
            <p:cNvSpPr/>
            <p:nvPr/>
          </p:nvSpPr>
          <p:spPr>
            <a:xfrm>
              <a:off x="-183993" y="23299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Cube 187"/>
            <p:cNvSpPr/>
            <p:nvPr/>
          </p:nvSpPr>
          <p:spPr>
            <a:xfrm>
              <a:off x="-340371" y="24881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/>
            <p:cNvSpPr/>
            <p:nvPr/>
          </p:nvSpPr>
          <p:spPr>
            <a:xfrm>
              <a:off x="782849" y="88022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/>
            <p:cNvSpPr/>
            <p:nvPr/>
          </p:nvSpPr>
          <p:spPr>
            <a:xfrm>
              <a:off x="623638" y="103855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Cube 190"/>
            <p:cNvSpPr/>
            <p:nvPr/>
          </p:nvSpPr>
          <p:spPr>
            <a:xfrm>
              <a:off x="461113" y="12026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Cube 191"/>
            <p:cNvSpPr/>
            <p:nvPr/>
          </p:nvSpPr>
          <p:spPr>
            <a:xfrm>
              <a:off x="304735" y="13608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ube 192"/>
            <p:cNvSpPr/>
            <p:nvPr/>
          </p:nvSpPr>
          <p:spPr>
            <a:xfrm>
              <a:off x="137743" y="15200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Cube 193"/>
            <p:cNvSpPr/>
            <p:nvPr/>
          </p:nvSpPr>
          <p:spPr>
            <a:xfrm>
              <a:off x="-21468" y="167841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ube 194"/>
            <p:cNvSpPr/>
            <p:nvPr/>
          </p:nvSpPr>
          <p:spPr>
            <a:xfrm>
              <a:off x="-183993" y="18424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ube 195"/>
            <p:cNvSpPr/>
            <p:nvPr/>
          </p:nvSpPr>
          <p:spPr>
            <a:xfrm>
              <a:off x="-340371" y="20006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Arrow Connector 197"/>
            <p:cNvCxnSpPr/>
            <p:nvPr/>
          </p:nvCxnSpPr>
          <p:spPr>
            <a:xfrm>
              <a:off x="1579718" y="3298776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87" name="Group 486"/>
            <p:cNvGrpSpPr/>
            <p:nvPr/>
          </p:nvGrpSpPr>
          <p:grpSpPr>
            <a:xfrm>
              <a:off x="3084728" y="659518"/>
              <a:ext cx="966329" cy="929319"/>
              <a:chOff x="3499888" y="607066"/>
              <a:chExt cx="966329" cy="929319"/>
            </a:xfrm>
          </p:grpSpPr>
          <p:sp>
            <p:nvSpPr>
              <p:cNvPr id="225" name="Cube 22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Cube 218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Cube 23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Cube 462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Cube 463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Cube 464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Cube 465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Cube 466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Cube 467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Cube 468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Cube 469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Cube 470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Cube 471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Cube 472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Cube 473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Cube 474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Cube 475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Cube 476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Cube 477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Cube 478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Cube 479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Cube 480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Cube 481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Cube 482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Cube 483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Cube 484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Cube 485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3086747" y="1463686"/>
              <a:ext cx="966329" cy="929319"/>
              <a:chOff x="3499888" y="607066"/>
              <a:chExt cx="966329" cy="929319"/>
            </a:xfrm>
            <a:solidFill>
              <a:schemeClr val="bg1">
                <a:lumMod val="85000"/>
              </a:schemeClr>
            </a:solidFill>
          </p:grpSpPr>
          <p:sp>
            <p:nvSpPr>
              <p:cNvPr id="489" name="Cube 488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Cube 489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Cube 490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Cube 491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Cube 492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Cube 493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Cube 494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Cube 495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Cube 496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Cube 497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Cube 498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Cube 499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Cube 500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Cube 501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Cube 502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Cube 503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Cube 504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Cube 505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Cube 506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Cube 507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Cube 508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Cube 509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Cube 510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Cube 511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Cube 512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ube 513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ube 514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4" name="Group 543"/>
            <p:cNvGrpSpPr/>
            <p:nvPr/>
          </p:nvGrpSpPr>
          <p:grpSpPr>
            <a:xfrm>
              <a:off x="3088766" y="2264326"/>
              <a:ext cx="966329" cy="929319"/>
              <a:chOff x="3499888" y="607066"/>
              <a:chExt cx="966329" cy="929319"/>
            </a:xfrm>
            <a:solidFill>
              <a:schemeClr val="bg1">
                <a:lumMod val="65000"/>
              </a:schemeClr>
            </a:solidFill>
          </p:grpSpPr>
          <p:sp>
            <p:nvSpPr>
              <p:cNvPr id="545" name="Cube 54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Cube 545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Cube 54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Cube 547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Cube 548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Cube 549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Cube 550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Cube 551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Cube 552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Cube 553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Cube 554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Cube 555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Cube 556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Cube 557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Cube 558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Cube 559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Cube 560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Cube 561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Cube 562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Cube 563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Cube 564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Cube 565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Cube 566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Cube 567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Cube 568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Cube 569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Cube 570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0" name="Group 599"/>
            <p:cNvGrpSpPr/>
            <p:nvPr/>
          </p:nvGrpSpPr>
          <p:grpSpPr>
            <a:xfrm>
              <a:off x="3098377" y="3066412"/>
              <a:ext cx="966329" cy="929319"/>
              <a:chOff x="3499888" y="607066"/>
              <a:chExt cx="966329" cy="929319"/>
            </a:xfrm>
            <a:solidFill>
              <a:schemeClr val="bg1">
                <a:lumMod val="50000"/>
              </a:schemeClr>
            </a:solidFill>
          </p:grpSpPr>
          <p:sp>
            <p:nvSpPr>
              <p:cNvPr id="601" name="Cube 600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Cube 601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Cube 602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Cube 603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Cube 604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Cube 605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Cube 606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Cube 607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Cube 608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Cube 609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Cube 610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Cube 611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Cube 612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Cube 613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Cube 614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Cube 615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Cube 616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Cube 617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Cube 618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Cube 619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Cube 620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Cube 621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Cube 622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Cube 623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Cube 624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Cube 625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Cube 626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8" name="Group 627"/>
            <p:cNvGrpSpPr/>
            <p:nvPr/>
          </p:nvGrpSpPr>
          <p:grpSpPr>
            <a:xfrm>
              <a:off x="3100396" y="3867052"/>
              <a:ext cx="966329" cy="929319"/>
              <a:chOff x="3499888" y="607066"/>
              <a:chExt cx="966329" cy="929319"/>
            </a:xfrm>
          </p:grpSpPr>
          <p:sp>
            <p:nvSpPr>
              <p:cNvPr id="629" name="Cube 628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Cube 629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Cube 630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Cube 631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Cube 632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Cube 633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Cube 634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Cube 635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Cube 636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Cube 637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Cube 638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Cube 639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Cube 640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Cube 641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Cube 642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Cube 643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Cube 644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Cube 645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Cube 646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Cube 647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Cube 648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Cube 649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Cube 650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Cube 651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Cube 652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Cube 653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Cube 654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4" name="Group 683"/>
            <p:cNvGrpSpPr/>
            <p:nvPr/>
          </p:nvGrpSpPr>
          <p:grpSpPr>
            <a:xfrm>
              <a:off x="3100019" y="3870814"/>
              <a:ext cx="966329" cy="929319"/>
              <a:chOff x="3499888" y="607066"/>
              <a:chExt cx="966329" cy="92931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85" name="Cube 68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Cube 685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Cube 68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Cube 687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Cube 688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Cube 689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Cube 690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Cube 691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Cube 692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Cube 693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Cube 694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Cube 695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Cube 696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Cube 697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Cube 698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Cube 699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Cube 700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Cube 701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Cube 702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Cube 703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Cube 704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Cube 705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Cube 706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Cube 707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Cube 708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Cube 709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Cube 710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2" name="Group 711"/>
            <p:cNvGrpSpPr/>
            <p:nvPr/>
          </p:nvGrpSpPr>
          <p:grpSpPr>
            <a:xfrm>
              <a:off x="3102038" y="4671454"/>
              <a:ext cx="966329" cy="929319"/>
              <a:chOff x="3499888" y="607066"/>
              <a:chExt cx="966329" cy="92931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713" name="Cube 712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Cube 713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Cube 714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Cube 715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Cube 716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Cube 717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Cube 718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Cube 719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Cube 720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Cube 721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Cube 722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Cube 723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Cube 724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Cube 725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Cube 726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Cube 727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Cube 728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Cube 729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Cube 730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Cube 731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Cube 732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Cube 733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Cube 734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Cube 735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Cube 736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Cube 737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Cube 738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7" name="Group 1126"/>
            <p:cNvGrpSpPr/>
            <p:nvPr/>
          </p:nvGrpSpPr>
          <p:grpSpPr>
            <a:xfrm>
              <a:off x="5775225" y="1341960"/>
              <a:ext cx="3844194" cy="3876895"/>
              <a:chOff x="4822812" y="857312"/>
              <a:chExt cx="3844194" cy="3876895"/>
            </a:xfrm>
          </p:grpSpPr>
          <p:grpSp>
            <p:nvGrpSpPr>
              <p:cNvPr id="1126" name="Group 1125"/>
              <p:cNvGrpSpPr/>
              <p:nvPr/>
            </p:nvGrpSpPr>
            <p:grpSpPr>
              <a:xfrm>
                <a:off x="4822812" y="857312"/>
                <a:ext cx="1437696" cy="3870408"/>
                <a:chOff x="4822812" y="857312"/>
                <a:chExt cx="1437696" cy="3870408"/>
              </a:xfrm>
            </p:grpSpPr>
            <p:sp>
              <p:nvSpPr>
                <p:cNvPr id="756" name="Cube 755"/>
                <p:cNvSpPr/>
                <p:nvPr/>
              </p:nvSpPr>
              <p:spPr>
                <a:xfrm>
                  <a:off x="5128957" y="329657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Cube 756"/>
                <p:cNvSpPr/>
                <p:nvPr/>
              </p:nvSpPr>
              <p:spPr>
                <a:xfrm>
                  <a:off x="4986455" y="345491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Cube 757"/>
                <p:cNvSpPr/>
                <p:nvPr/>
              </p:nvSpPr>
              <p:spPr>
                <a:xfrm>
                  <a:off x="4823930" y="361896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Cube 760"/>
                <p:cNvSpPr/>
                <p:nvPr/>
              </p:nvSpPr>
              <p:spPr>
                <a:xfrm>
                  <a:off x="5128957" y="2809124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Cube 761"/>
                <p:cNvSpPr/>
                <p:nvPr/>
              </p:nvSpPr>
              <p:spPr>
                <a:xfrm>
                  <a:off x="4986455" y="296745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Cube 762"/>
                <p:cNvSpPr/>
                <p:nvPr/>
              </p:nvSpPr>
              <p:spPr>
                <a:xfrm>
                  <a:off x="4823930" y="313150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Cube 765"/>
                <p:cNvSpPr/>
                <p:nvPr/>
              </p:nvSpPr>
              <p:spPr>
                <a:xfrm>
                  <a:off x="5128957" y="232166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Cube 766"/>
                <p:cNvSpPr/>
                <p:nvPr/>
              </p:nvSpPr>
              <p:spPr>
                <a:xfrm>
                  <a:off x="4986455" y="248000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Cube 767"/>
                <p:cNvSpPr/>
                <p:nvPr/>
              </p:nvSpPr>
              <p:spPr>
                <a:xfrm>
                  <a:off x="4823930" y="264405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Cube 770"/>
                <p:cNvSpPr/>
                <p:nvPr/>
              </p:nvSpPr>
              <p:spPr>
                <a:xfrm>
                  <a:off x="5128957" y="1834214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Cube 771"/>
                <p:cNvSpPr/>
                <p:nvPr/>
              </p:nvSpPr>
              <p:spPr>
                <a:xfrm>
                  <a:off x="4986455" y="199254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Cube 772"/>
                <p:cNvSpPr/>
                <p:nvPr/>
              </p:nvSpPr>
              <p:spPr>
                <a:xfrm>
                  <a:off x="4823930" y="215659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Cube 775"/>
                <p:cNvSpPr/>
                <p:nvPr/>
              </p:nvSpPr>
              <p:spPr>
                <a:xfrm>
                  <a:off x="5132306" y="134675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Cube 776"/>
                <p:cNvSpPr/>
                <p:nvPr/>
              </p:nvSpPr>
              <p:spPr>
                <a:xfrm>
                  <a:off x="4989804" y="150509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Cube 777"/>
                <p:cNvSpPr/>
                <p:nvPr/>
              </p:nvSpPr>
              <p:spPr>
                <a:xfrm>
                  <a:off x="4827279" y="166914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Cube 795"/>
                <p:cNvSpPr/>
                <p:nvPr/>
              </p:nvSpPr>
              <p:spPr>
                <a:xfrm>
                  <a:off x="5610420" y="329458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Cube 796"/>
                <p:cNvSpPr/>
                <p:nvPr/>
              </p:nvSpPr>
              <p:spPr>
                <a:xfrm>
                  <a:off x="5451209" y="34529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Cube 797"/>
                <p:cNvSpPr/>
                <p:nvPr/>
              </p:nvSpPr>
              <p:spPr>
                <a:xfrm>
                  <a:off x="5288684" y="361697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Cube 798"/>
                <p:cNvSpPr/>
                <p:nvPr/>
              </p:nvSpPr>
              <p:spPr>
                <a:xfrm>
                  <a:off x="5132306" y="377519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Cube 799"/>
                <p:cNvSpPr/>
                <p:nvPr/>
              </p:nvSpPr>
              <p:spPr>
                <a:xfrm>
                  <a:off x="4982023" y="393444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Cube 800"/>
                <p:cNvSpPr/>
                <p:nvPr/>
              </p:nvSpPr>
              <p:spPr>
                <a:xfrm>
                  <a:off x="4822812" y="409277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Cube 803"/>
                <p:cNvSpPr/>
                <p:nvPr/>
              </p:nvSpPr>
              <p:spPr>
                <a:xfrm>
                  <a:off x="5610420" y="280713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Cube 804"/>
                <p:cNvSpPr/>
                <p:nvPr/>
              </p:nvSpPr>
              <p:spPr>
                <a:xfrm>
                  <a:off x="5451209" y="296546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Cube 805"/>
                <p:cNvSpPr/>
                <p:nvPr/>
              </p:nvSpPr>
              <p:spPr>
                <a:xfrm>
                  <a:off x="5288684" y="312951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Cube 806"/>
                <p:cNvSpPr/>
                <p:nvPr/>
              </p:nvSpPr>
              <p:spPr>
                <a:xfrm>
                  <a:off x="5132306" y="328774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Cube 807"/>
                <p:cNvSpPr/>
                <p:nvPr/>
              </p:nvSpPr>
              <p:spPr>
                <a:xfrm>
                  <a:off x="4982023" y="344698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Cube 808"/>
                <p:cNvSpPr/>
                <p:nvPr/>
              </p:nvSpPr>
              <p:spPr>
                <a:xfrm>
                  <a:off x="4822812" y="36053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Cube 811"/>
                <p:cNvSpPr/>
                <p:nvPr/>
              </p:nvSpPr>
              <p:spPr>
                <a:xfrm>
                  <a:off x="5610420" y="231967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Cube 812"/>
                <p:cNvSpPr/>
                <p:nvPr/>
              </p:nvSpPr>
              <p:spPr>
                <a:xfrm>
                  <a:off x="5451209" y="247801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Cube 813"/>
                <p:cNvSpPr/>
                <p:nvPr/>
              </p:nvSpPr>
              <p:spPr>
                <a:xfrm>
                  <a:off x="5288684" y="264206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Cube 814"/>
                <p:cNvSpPr/>
                <p:nvPr/>
              </p:nvSpPr>
              <p:spPr>
                <a:xfrm>
                  <a:off x="5132306" y="280028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Cube 815"/>
                <p:cNvSpPr/>
                <p:nvPr/>
              </p:nvSpPr>
              <p:spPr>
                <a:xfrm>
                  <a:off x="4982023" y="295953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Cube 816"/>
                <p:cNvSpPr/>
                <p:nvPr/>
              </p:nvSpPr>
              <p:spPr>
                <a:xfrm>
                  <a:off x="4822812" y="311786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Cube 819"/>
                <p:cNvSpPr/>
                <p:nvPr/>
              </p:nvSpPr>
              <p:spPr>
                <a:xfrm>
                  <a:off x="5610420" y="183222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Cube 820"/>
                <p:cNvSpPr/>
                <p:nvPr/>
              </p:nvSpPr>
              <p:spPr>
                <a:xfrm>
                  <a:off x="5451209" y="199055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2" name="Cube 821"/>
                <p:cNvSpPr/>
                <p:nvPr/>
              </p:nvSpPr>
              <p:spPr>
                <a:xfrm>
                  <a:off x="5288684" y="215460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3" name="Cube 822"/>
                <p:cNvSpPr/>
                <p:nvPr/>
              </p:nvSpPr>
              <p:spPr>
                <a:xfrm>
                  <a:off x="5132306" y="231283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4" name="Cube 823"/>
                <p:cNvSpPr/>
                <p:nvPr/>
              </p:nvSpPr>
              <p:spPr>
                <a:xfrm>
                  <a:off x="4982023" y="247207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5" name="Cube 824"/>
                <p:cNvSpPr/>
                <p:nvPr/>
              </p:nvSpPr>
              <p:spPr>
                <a:xfrm>
                  <a:off x="4822812" y="263041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8" name="Cube 827"/>
                <p:cNvSpPr/>
                <p:nvPr/>
              </p:nvSpPr>
              <p:spPr>
                <a:xfrm>
                  <a:off x="5613769" y="134476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9" name="Cube 828"/>
                <p:cNvSpPr/>
                <p:nvPr/>
              </p:nvSpPr>
              <p:spPr>
                <a:xfrm>
                  <a:off x="5454558" y="150310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0" name="Cube 829"/>
                <p:cNvSpPr/>
                <p:nvPr/>
              </p:nvSpPr>
              <p:spPr>
                <a:xfrm>
                  <a:off x="5292033" y="166715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1" name="Cube 830"/>
                <p:cNvSpPr/>
                <p:nvPr/>
              </p:nvSpPr>
              <p:spPr>
                <a:xfrm>
                  <a:off x="5135655" y="182537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2" name="Cube 831"/>
                <p:cNvSpPr/>
                <p:nvPr/>
              </p:nvSpPr>
              <p:spPr>
                <a:xfrm>
                  <a:off x="4985372" y="198462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3" name="Cube 832"/>
                <p:cNvSpPr/>
                <p:nvPr/>
              </p:nvSpPr>
              <p:spPr>
                <a:xfrm>
                  <a:off x="4826161" y="214295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6" name="Cube 835"/>
                <p:cNvSpPr/>
                <p:nvPr/>
              </p:nvSpPr>
              <p:spPr>
                <a:xfrm>
                  <a:off x="5613769" y="85731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7" name="Cube 836"/>
                <p:cNvSpPr/>
                <p:nvPr/>
              </p:nvSpPr>
              <p:spPr>
                <a:xfrm>
                  <a:off x="5454558" y="101564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8" name="Cube 837"/>
                <p:cNvSpPr/>
                <p:nvPr/>
              </p:nvSpPr>
              <p:spPr>
                <a:xfrm>
                  <a:off x="5292033" y="117969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9" name="Cube 838"/>
                <p:cNvSpPr/>
                <p:nvPr/>
              </p:nvSpPr>
              <p:spPr>
                <a:xfrm>
                  <a:off x="5135655" y="13379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0" name="Cube 839"/>
                <p:cNvSpPr/>
                <p:nvPr/>
              </p:nvSpPr>
              <p:spPr>
                <a:xfrm>
                  <a:off x="4985372" y="149716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1" name="Cube 840"/>
                <p:cNvSpPr/>
                <p:nvPr/>
              </p:nvSpPr>
              <p:spPr>
                <a:xfrm>
                  <a:off x="4826161" y="165550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5" name="Group 1124"/>
              <p:cNvGrpSpPr/>
              <p:nvPr/>
            </p:nvGrpSpPr>
            <p:grpSpPr>
              <a:xfrm>
                <a:off x="5299237" y="857312"/>
                <a:ext cx="1437696" cy="3870408"/>
                <a:chOff x="5299237" y="857312"/>
                <a:chExt cx="1437696" cy="3870408"/>
              </a:xfrm>
            </p:grpSpPr>
            <p:sp>
              <p:nvSpPr>
                <p:cNvPr id="862" name="Cube 861"/>
                <p:cNvSpPr/>
                <p:nvPr/>
              </p:nvSpPr>
              <p:spPr>
                <a:xfrm>
                  <a:off x="5605382" y="329657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3" name="Cube 862"/>
                <p:cNvSpPr/>
                <p:nvPr/>
              </p:nvSpPr>
              <p:spPr>
                <a:xfrm>
                  <a:off x="5462880" y="345491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4" name="Cube 863"/>
                <p:cNvSpPr/>
                <p:nvPr/>
              </p:nvSpPr>
              <p:spPr>
                <a:xfrm>
                  <a:off x="5300355" y="361896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5" name="Cube 864"/>
                <p:cNvSpPr/>
                <p:nvPr/>
              </p:nvSpPr>
              <p:spPr>
                <a:xfrm>
                  <a:off x="5605382" y="280912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6" name="Cube 865"/>
                <p:cNvSpPr/>
                <p:nvPr/>
              </p:nvSpPr>
              <p:spPr>
                <a:xfrm>
                  <a:off x="5462880" y="296745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7" name="Cube 866"/>
                <p:cNvSpPr/>
                <p:nvPr/>
              </p:nvSpPr>
              <p:spPr>
                <a:xfrm>
                  <a:off x="5300355" y="313150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8" name="Cube 867"/>
                <p:cNvSpPr/>
                <p:nvPr/>
              </p:nvSpPr>
              <p:spPr>
                <a:xfrm>
                  <a:off x="5605382" y="232166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9" name="Cube 868"/>
                <p:cNvSpPr/>
                <p:nvPr/>
              </p:nvSpPr>
              <p:spPr>
                <a:xfrm>
                  <a:off x="5462880" y="248000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0" name="Cube 869"/>
                <p:cNvSpPr/>
                <p:nvPr/>
              </p:nvSpPr>
              <p:spPr>
                <a:xfrm>
                  <a:off x="5300355" y="264405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1" name="Cube 870"/>
                <p:cNvSpPr/>
                <p:nvPr/>
              </p:nvSpPr>
              <p:spPr>
                <a:xfrm>
                  <a:off x="5605382" y="183421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2" name="Cube 871"/>
                <p:cNvSpPr/>
                <p:nvPr/>
              </p:nvSpPr>
              <p:spPr>
                <a:xfrm>
                  <a:off x="5462880" y="199254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3" name="Cube 872"/>
                <p:cNvSpPr/>
                <p:nvPr/>
              </p:nvSpPr>
              <p:spPr>
                <a:xfrm>
                  <a:off x="5300355" y="215659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4" name="Cube 873"/>
                <p:cNvSpPr/>
                <p:nvPr/>
              </p:nvSpPr>
              <p:spPr>
                <a:xfrm>
                  <a:off x="5608731" y="134675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5" name="Cube 874"/>
                <p:cNvSpPr/>
                <p:nvPr/>
              </p:nvSpPr>
              <p:spPr>
                <a:xfrm>
                  <a:off x="5466229" y="150509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6" name="Cube 875"/>
                <p:cNvSpPr/>
                <p:nvPr/>
              </p:nvSpPr>
              <p:spPr>
                <a:xfrm>
                  <a:off x="5303704" y="166914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7" name="Cube 876"/>
                <p:cNvSpPr/>
                <p:nvPr/>
              </p:nvSpPr>
              <p:spPr>
                <a:xfrm>
                  <a:off x="6086845" y="329458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8" name="Cube 877"/>
                <p:cNvSpPr/>
                <p:nvPr/>
              </p:nvSpPr>
              <p:spPr>
                <a:xfrm>
                  <a:off x="5927634" y="34529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9" name="Cube 878"/>
                <p:cNvSpPr/>
                <p:nvPr/>
              </p:nvSpPr>
              <p:spPr>
                <a:xfrm>
                  <a:off x="5765109" y="361697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0" name="Cube 879"/>
                <p:cNvSpPr/>
                <p:nvPr/>
              </p:nvSpPr>
              <p:spPr>
                <a:xfrm>
                  <a:off x="5608731" y="377519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1" name="Cube 880"/>
                <p:cNvSpPr/>
                <p:nvPr/>
              </p:nvSpPr>
              <p:spPr>
                <a:xfrm>
                  <a:off x="5458448" y="393444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2" name="Cube 881"/>
                <p:cNvSpPr/>
                <p:nvPr/>
              </p:nvSpPr>
              <p:spPr>
                <a:xfrm>
                  <a:off x="5299237" y="409277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3" name="Cube 882"/>
                <p:cNvSpPr/>
                <p:nvPr/>
              </p:nvSpPr>
              <p:spPr>
                <a:xfrm>
                  <a:off x="6086845" y="280713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4" name="Cube 883"/>
                <p:cNvSpPr/>
                <p:nvPr/>
              </p:nvSpPr>
              <p:spPr>
                <a:xfrm>
                  <a:off x="5927634" y="296546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5" name="Cube 884"/>
                <p:cNvSpPr/>
                <p:nvPr/>
              </p:nvSpPr>
              <p:spPr>
                <a:xfrm>
                  <a:off x="5765109" y="312951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6" name="Cube 885"/>
                <p:cNvSpPr/>
                <p:nvPr/>
              </p:nvSpPr>
              <p:spPr>
                <a:xfrm>
                  <a:off x="5608731" y="328774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7" name="Cube 886"/>
                <p:cNvSpPr/>
                <p:nvPr/>
              </p:nvSpPr>
              <p:spPr>
                <a:xfrm>
                  <a:off x="5458448" y="344698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8" name="Cube 887"/>
                <p:cNvSpPr/>
                <p:nvPr/>
              </p:nvSpPr>
              <p:spPr>
                <a:xfrm>
                  <a:off x="5299237" y="36053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9" name="Cube 888"/>
                <p:cNvSpPr/>
                <p:nvPr/>
              </p:nvSpPr>
              <p:spPr>
                <a:xfrm>
                  <a:off x="6086845" y="231967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0" name="Cube 889"/>
                <p:cNvSpPr/>
                <p:nvPr/>
              </p:nvSpPr>
              <p:spPr>
                <a:xfrm>
                  <a:off x="5927634" y="247801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1" name="Cube 890"/>
                <p:cNvSpPr/>
                <p:nvPr/>
              </p:nvSpPr>
              <p:spPr>
                <a:xfrm>
                  <a:off x="5765109" y="264206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2" name="Cube 891"/>
                <p:cNvSpPr/>
                <p:nvPr/>
              </p:nvSpPr>
              <p:spPr>
                <a:xfrm>
                  <a:off x="5608731" y="280028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3" name="Cube 892"/>
                <p:cNvSpPr/>
                <p:nvPr/>
              </p:nvSpPr>
              <p:spPr>
                <a:xfrm>
                  <a:off x="5458448" y="295953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4" name="Cube 893"/>
                <p:cNvSpPr/>
                <p:nvPr/>
              </p:nvSpPr>
              <p:spPr>
                <a:xfrm>
                  <a:off x="5299237" y="311786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5" name="Cube 894"/>
                <p:cNvSpPr/>
                <p:nvPr/>
              </p:nvSpPr>
              <p:spPr>
                <a:xfrm>
                  <a:off x="6086845" y="183222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6" name="Cube 895"/>
                <p:cNvSpPr/>
                <p:nvPr/>
              </p:nvSpPr>
              <p:spPr>
                <a:xfrm>
                  <a:off x="5927634" y="199055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7" name="Cube 896"/>
                <p:cNvSpPr/>
                <p:nvPr/>
              </p:nvSpPr>
              <p:spPr>
                <a:xfrm>
                  <a:off x="5765109" y="215460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8" name="Cube 897"/>
                <p:cNvSpPr/>
                <p:nvPr/>
              </p:nvSpPr>
              <p:spPr>
                <a:xfrm>
                  <a:off x="5608731" y="231283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9" name="Cube 898"/>
                <p:cNvSpPr/>
                <p:nvPr/>
              </p:nvSpPr>
              <p:spPr>
                <a:xfrm>
                  <a:off x="5458448" y="247207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0" name="Cube 899"/>
                <p:cNvSpPr/>
                <p:nvPr/>
              </p:nvSpPr>
              <p:spPr>
                <a:xfrm>
                  <a:off x="5299237" y="263041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1" name="Cube 900"/>
                <p:cNvSpPr/>
                <p:nvPr/>
              </p:nvSpPr>
              <p:spPr>
                <a:xfrm>
                  <a:off x="6090194" y="134476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2" name="Cube 901"/>
                <p:cNvSpPr/>
                <p:nvPr/>
              </p:nvSpPr>
              <p:spPr>
                <a:xfrm>
                  <a:off x="5930983" y="150310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3" name="Cube 902"/>
                <p:cNvSpPr/>
                <p:nvPr/>
              </p:nvSpPr>
              <p:spPr>
                <a:xfrm>
                  <a:off x="5768458" y="166715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4" name="Cube 903"/>
                <p:cNvSpPr/>
                <p:nvPr/>
              </p:nvSpPr>
              <p:spPr>
                <a:xfrm>
                  <a:off x="5612080" y="182537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5" name="Cube 904"/>
                <p:cNvSpPr/>
                <p:nvPr/>
              </p:nvSpPr>
              <p:spPr>
                <a:xfrm>
                  <a:off x="5461797" y="198462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6" name="Cube 905"/>
                <p:cNvSpPr/>
                <p:nvPr/>
              </p:nvSpPr>
              <p:spPr>
                <a:xfrm>
                  <a:off x="5302586" y="214295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7" name="Cube 906"/>
                <p:cNvSpPr/>
                <p:nvPr/>
              </p:nvSpPr>
              <p:spPr>
                <a:xfrm>
                  <a:off x="6090194" y="85731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8" name="Cube 907"/>
                <p:cNvSpPr/>
                <p:nvPr/>
              </p:nvSpPr>
              <p:spPr>
                <a:xfrm>
                  <a:off x="5930983" y="101564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9" name="Cube 908"/>
                <p:cNvSpPr/>
                <p:nvPr/>
              </p:nvSpPr>
              <p:spPr>
                <a:xfrm>
                  <a:off x="5768458" y="117969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0" name="Cube 909"/>
                <p:cNvSpPr/>
                <p:nvPr/>
              </p:nvSpPr>
              <p:spPr>
                <a:xfrm>
                  <a:off x="5612080" y="13379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1" name="Cube 910"/>
                <p:cNvSpPr/>
                <p:nvPr/>
              </p:nvSpPr>
              <p:spPr>
                <a:xfrm>
                  <a:off x="5461797" y="149716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2" name="Cube 911"/>
                <p:cNvSpPr/>
                <p:nvPr/>
              </p:nvSpPr>
              <p:spPr>
                <a:xfrm>
                  <a:off x="5302586" y="165550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4" name="Group 1123"/>
              <p:cNvGrpSpPr/>
              <p:nvPr/>
            </p:nvGrpSpPr>
            <p:grpSpPr>
              <a:xfrm>
                <a:off x="5782673" y="859256"/>
                <a:ext cx="1437696" cy="3870408"/>
                <a:chOff x="5782673" y="859256"/>
                <a:chExt cx="1437696" cy="3870408"/>
              </a:xfrm>
            </p:grpSpPr>
            <p:sp>
              <p:nvSpPr>
                <p:cNvPr id="914" name="Cube 913"/>
                <p:cNvSpPr/>
                <p:nvPr/>
              </p:nvSpPr>
              <p:spPr>
                <a:xfrm>
                  <a:off x="6088818" y="329852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5" name="Cube 914"/>
                <p:cNvSpPr/>
                <p:nvPr/>
              </p:nvSpPr>
              <p:spPr>
                <a:xfrm>
                  <a:off x="5946316" y="345685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6" name="Cube 915"/>
                <p:cNvSpPr/>
                <p:nvPr/>
              </p:nvSpPr>
              <p:spPr>
                <a:xfrm>
                  <a:off x="5783791" y="362090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7" name="Cube 916"/>
                <p:cNvSpPr/>
                <p:nvPr/>
              </p:nvSpPr>
              <p:spPr>
                <a:xfrm>
                  <a:off x="6088818" y="2811068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8" name="Cube 917"/>
                <p:cNvSpPr/>
                <p:nvPr/>
              </p:nvSpPr>
              <p:spPr>
                <a:xfrm>
                  <a:off x="5946316" y="296940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9" name="Cube 918"/>
                <p:cNvSpPr/>
                <p:nvPr/>
              </p:nvSpPr>
              <p:spPr>
                <a:xfrm>
                  <a:off x="5783791" y="313345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0" name="Cube 919"/>
                <p:cNvSpPr/>
                <p:nvPr/>
              </p:nvSpPr>
              <p:spPr>
                <a:xfrm>
                  <a:off x="6088818" y="232361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1" name="Cube 920"/>
                <p:cNvSpPr/>
                <p:nvPr/>
              </p:nvSpPr>
              <p:spPr>
                <a:xfrm>
                  <a:off x="5946316" y="248194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2" name="Cube 921"/>
                <p:cNvSpPr/>
                <p:nvPr/>
              </p:nvSpPr>
              <p:spPr>
                <a:xfrm>
                  <a:off x="5783791" y="264599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3" name="Cube 922"/>
                <p:cNvSpPr/>
                <p:nvPr/>
              </p:nvSpPr>
              <p:spPr>
                <a:xfrm>
                  <a:off x="6088818" y="1836158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4" name="Cube 923"/>
                <p:cNvSpPr/>
                <p:nvPr/>
              </p:nvSpPr>
              <p:spPr>
                <a:xfrm>
                  <a:off x="5946316" y="199449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5" name="Cube 924"/>
                <p:cNvSpPr/>
                <p:nvPr/>
              </p:nvSpPr>
              <p:spPr>
                <a:xfrm>
                  <a:off x="5783791" y="215854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6" name="Cube 925"/>
                <p:cNvSpPr/>
                <p:nvPr/>
              </p:nvSpPr>
              <p:spPr>
                <a:xfrm>
                  <a:off x="6092167" y="134870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7" name="Cube 926"/>
                <p:cNvSpPr/>
                <p:nvPr/>
              </p:nvSpPr>
              <p:spPr>
                <a:xfrm>
                  <a:off x="5949665" y="150703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8" name="Cube 927"/>
                <p:cNvSpPr/>
                <p:nvPr/>
              </p:nvSpPr>
              <p:spPr>
                <a:xfrm>
                  <a:off x="5787140" y="167108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9" name="Cube 928"/>
                <p:cNvSpPr/>
                <p:nvPr/>
              </p:nvSpPr>
              <p:spPr>
                <a:xfrm>
                  <a:off x="6570281" y="329653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0" name="Cube 929"/>
                <p:cNvSpPr/>
                <p:nvPr/>
              </p:nvSpPr>
              <p:spPr>
                <a:xfrm>
                  <a:off x="6411070" y="34548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1" name="Cube 930"/>
                <p:cNvSpPr/>
                <p:nvPr/>
              </p:nvSpPr>
              <p:spPr>
                <a:xfrm>
                  <a:off x="6248545" y="361891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2" name="Cube 931"/>
                <p:cNvSpPr/>
                <p:nvPr/>
              </p:nvSpPr>
              <p:spPr>
                <a:xfrm>
                  <a:off x="6092167" y="377713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3" name="Cube 932"/>
                <p:cNvSpPr/>
                <p:nvPr/>
              </p:nvSpPr>
              <p:spPr>
                <a:xfrm>
                  <a:off x="5941884" y="393638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4" name="Cube 933"/>
                <p:cNvSpPr/>
                <p:nvPr/>
              </p:nvSpPr>
              <p:spPr>
                <a:xfrm>
                  <a:off x="5782673" y="409471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5" name="Cube 934"/>
                <p:cNvSpPr/>
                <p:nvPr/>
              </p:nvSpPr>
              <p:spPr>
                <a:xfrm>
                  <a:off x="6570281" y="280907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6" name="Cube 935"/>
                <p:cNvSpPr/>
                <p:nvPr/>
              </p:nvSpPr>
              <p:spPr>
                <a:xfrm>
                  <a:off x="6411070" y="296740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7" name="Cube 936"/>
                <p:cNvSpPr/>
                <p:nvPr/>
              </p:nvSpPr>
              <p:spPr>
                <a:xfrm>
                  <a:off x="6248545" y="313145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8" name="Cube 937"/>
                <p:cNvSpPr/>
                <p:nvPr/>
              </p:nvSpPr>
              <p:spPr>
                <a:xfrm>
                  <a:off x="6092167" y="328968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9" name="Cube 938"/>
                <p:cNvSpPr/>
                <p:nvPr/>
              </p:nvSpPr>
              <p:spPr>
                <a:xfrm>
                  <a:off x="5941884" y="344893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0" name="Cube 939"/>
                <p:cNvSpPr/>
                <p:nvPr/>
              </p:nvSpPr>
              <p:spPr>
                <a:xfrm>
                  <a:off x="5782673" y="36072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1" name="Cube 940"/>
                <p:cNvSpPr/>
                <p:nvPr/>
              </p:nvSpPr>
              <p:spPr>
                <a:xfrm>
                  <a:off x="6570281" y="232162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2" name="Cube 941"/>
                <p:cNvSpPr/>
                <p:nvPr/>
              </p:nvSpPr>
              <p:spPr>
                <a:xfrm>
                  <a:off x="6411070" y="247995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3" name="Cube 942"/>
                <p:cNvSpPr/>
                <p:nvPr/>
              </p:nvSpPr>
              <p:spPr>
                <a:xfrm>
                  <a:off x="6248545" y="264400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4" name="Cube 943"/>
                <p:cNvSpPr/>
                <p:nvPr/>
              </p:nvSpPr>
              <p:spPr>
                <a:xfrm>
                  <a:off x="6092167" y="280222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5" name="Cube 944"/>
                <p:cNvSpPr/>
                <p:nvPr/>
              </p:nvSpPr>
              <p:spPr>
                <a:xfrm>
                  <a:off x="5941884" y="296147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6" name="Cube 945"/>
                <p:cNvSpPr/>
                <p:nvPr/>
              </p:nvSpPr>
              <p:spPr>
                <a:xfrm>
                  <a:off x="5782673" y="311980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7" name="Cube 946"/>
                <p:cNvSpPr/>
                <p:nvPr/>
              </p:nvSpPr>
              <p:spPr>
                <a:xfrm>
                  <a:off x="6570281" y="183416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8" name="Cube 947"/>
                <p:cNvSpPr/>
                <p:nvPr/>
              </p:nvSpPr>
              <p:spPr>
                <a:xfrm>
                  <a:off x="6411070" y="199249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9" name="Cube 948"/>
                <p:cNvSpPr/>
                <p:nvPr/>
              </p:nvSpPr>
              <p:spPr>
                <a:xfrm>
                  <a:off x="6248545" y="215654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0" name="Cube 949"/>
                <p:cNvSpPr/>
                <p:nvPr/>
              </p:nvSpPr>
              <p:spPr>
                <a:xfrm>
                  <a:off x="6092167" y="231477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1" name="Cube 950"/>
                <p:cNvSpPr/>
                <p:nvPr/>
              </p:nvSpPr>
              <p:spPr>
                <a:xfrm>
                  <a:off x="5941884" y="247402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2" name="Cube 951"/>
                <p:cNvSpPr/>
                <p:nvPr/>
              </p:nvSpPr>
              <p:spPr>
                <a:xfrm>
                  <a:off x="5782673" y="263235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3" name="Cube 952"/>
                <p:cNvSpPr/>
                <p:nvPr/>
              </p:nvSpPr>
              <p:spPr>
                <a:xfrm>
                  <a:off x="6573630" y="134671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4" name="Cube 953"/>
                <p:cNvSpPr/>
                <p:nvPr/>
              </p:nvSpPr>
              <p:spPr>
                <a:xfrm>
                  <a:off x="6414419" y="150504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5" name="Cube 954"/>
                <p:cNvSpPr/>
                <p:nvPr/>
              </p:nvSpPr>
              <p:spPr>
                <a:xfrm>
                  <a:off x="6251894" y="166909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6" name="Cube 955"/>
                <p:cNvSpPr/>
                <p:nvPr/>
              </p:nvSpPr>
              <p:spPr>
                <a:xfrm>
                  <a:off x="6095516" y="182731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7" name="Cube 956"/>
                <p:cNvSpPr/>
                <p:nvPr/>
              </p:nvSpPr>
              <p:spPr>
                <a:xfrm>
                  <a:off x="5945233" y="198656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8" name="Cube 957"/>
                <p:cNvSpPr/>
                <p:nvPr/>
              </p:nvSpPr>
              <p:spPr>
                <a:xfrm>
                  <a:off x="5786022" y="214489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9" name="Cube 958"/>
                <p:cNvSpPr/>
                <p:nvPr/>
              </p:nvSpPr>
              <p:spPr>
                <a:xfrm>
                  <a:off x="6573630" y="85925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0" name="Cube 959"/>
                <p:cNvSpPr/>
                <p:nvPr/>
              </p:nvSpPr>
              <p:spPr>
                <a:xfrm>
                  <a:off x="6414419" y="101758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1" name="Cube 960"/>
                <p:cNvSpPr/>
                <p:nvPr/>
              </p:nvSpPr>
              <p:spPr>
                <a:xfrm>
                  <a:off x="6251894" y="118163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2" name="Cube 961"/>
                <p:cNvSpPr/>
                <p:nvPr/>
              </p:nvSpPr>
              <p:spPr>
                <a:xfrm>
                  <a:off x="6095516" y="13398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3" name="Cube 962"/>
                <p:cNvSpPr/>
                <p:nvPr/>
              </p:nvSpPr>
              <p:spPr>
                <a:xfrm>
                  <a:off x="5945233" y="149911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4" name="Cube 963"/>
                <p:cNvSpPr/>
                <p:nvPr/>
              </p:nvSpPr>
              <p:spPr>
                <a:xfrm>
                  <a:off x="5786022" y="165744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3" name="Group 1122"/>
              <p:cNvGrpSpPr/>
              <p:nvPr/>
            </p:nvGrpSpPr>
            <p:grpSpPr>
              <a:xfrm>
                <a:off x="6260508" y="859256"/>
                <a:ext cx="1437696" cy="3870408"/>
                <a:chOff x="6260508" y="859256"/>
                <a:chExt cx="1437696" cy="3870408"/>
              </a:xfrm>
            </p:grpSpPr>
            <p:sp>
              <p:nvSpPr>
                <p:cNvPr id="966" name="Cube 965"/>
                <p:cNvSpPr/>
                <p:nvPr/>
              </p:nvSpPr>
              <p:spPr>
                <a:xfrm>
                  <a:off x="6566653" y="329852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7" name="Cube 966"/>
                <p:cNvSpPr/>
                <p:nvPr/>
              </p:nvSpPr>
              <p:spPr>
                <a:xfrm>
                  <a:off x="6424151" y="34568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8" name="Cube 967"/>
                <p:cNvSpPr/>
                <p:nvPr/>
              </p:nvSpPr>
              <p:spPr>
                <a:xfrm>
                  <a:off x="6261626" y="362090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9" name="Cube 968"/>
                <p:cNvSpPr/>
                <p:nvPr/>
              </p:nvSpPr>
              <p:spPr>
                <a:xfrm>
                  <a:off x="6566653" y="2811068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0" name="Cube 969"/>
                <p:cNvSpPr/>
                <p:nvPr/>
              </p:nvSpPr>
              <p:spPr>
                <a:xfrm>
                  <a:off x="6424151" y="29694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1" name="Cube 970"/>
                <p:cNvSpPr/>
                <p:nvPr/>
              </p:nvSpPr>
              <p:spPr>
                <a:xfrm>
                  <a:off x="6261626" y="313345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2" name="Cube 971"/>
                <p:cNvSpPr/>
                <p:nvPr/>
              </p:nvSpPr>
              <p:spPr>
                <a:xfrm>
                  <a:off x="6566653" y="232361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3" name="Cube 972"/>
                <p:cNvSpPr/>
                <p:nvPr/>
              </p:nvSpPr>
              <p:spPr>
                <a:xfrm>
                  <a:off x="6424151" y="24819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4" name="Cube 973"/>
                <p:cNvSpPr/>
                <p:nvPr/>
              </p:nvSpPr>
              <p:spPr>
                <a:xfrm>
                  <a:off x="6261626" y="264599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5" name="Cube 974"/>
                <p:cNvSpPr/>
                <p:nvPr/>
              </p:nvSpPr>
              <p:spPr>
                <a:xfrm>
                  <a:off x="6566653" y="1836158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6" name="Cube 975"/>
                <p:cNvSpPr/>
                <p:nvPr/>
              </p:nvSpPr>
              <p:spPr>
                <a:xfrm>
                  <a:off x="6424151" y="199449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7" name="Cube 976"/>
                <p:cNvSpPr/>
                <p:nvPr/>
              </p:nvSpPr>
              <p:spPr>
                <a:xfrm>
                  <a:off x="6261626" y="215854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8" name="Cube 977"/>
                <p:cNvSpPr/>
                <p:nvPr/>
              </p:nvSpPr>
              <p:spPr>
                <a:xfrm>
                  <a:off x="6570002" y="134870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9" name="Cube 978"/>
                <p:cNvSpPr/>
                <p:nvPr/>
              </p:nvSpPr>
              <p:spPr>
                <a:xfrm>
                  <a:off x="6427500" y="150703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0" name="Cube 979"/>
                <p:cNvSpPr/>
                <p:nvPr/>
              </p:nvSpPr>
              <p:spPr>
                <a:xfrm>
                  <a:off x="6264975" y="167108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1" name="Cube 980"/>
                <p:cNvSpPr/>
                <p:nvPr/>
              </p:nvSpPr>
              <p:spPr>
                <a:xfrm>
                  <a:off x="7048116" y="329653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Cube 981"/>
                <p:cNvSpPr/>
                <p:nvPr/>
              </p:nvSpPr>
              <p:spPr>
                <a:xfrm>
                  <a:off x="6888905" y="34548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3" name="Cube 982"/>
                <p:cNvSpPr/>
                <p:nvPr/>
              </p:nvSpPr>
              <p:spPr>
                <a:xfrm>
                  <a:off x="6726380" y="361891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Cube 983"/>
                <p:cNvSpPr/>
                <p:nvPr/>
              </p:nvSpPr>
              <p:spPr>
                <a:xfrm>
                  <a:off x="6570002" y="37771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Cube 984"/>
                <p:cNvSpPr/>
                <p:nvPr/>
              </p:nvSpPr>
              <p:spPr>
                <a:xfrm>
                  <a:off x="6419719" y="393638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Cube 985"/>
                <p:cNvSpPr/>
                <p:nvPr/>
              </p:nvSpPr>
              <p:spPr>
                <a:xfrm>
                  <a:off x="6260508" y="40947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Cube 986"/>
                <p:cNvSpPr/>
                <p:nvPr/>
              </p:nvSpPr>
              <p:spPr>
                <a:xfrm>
                  <a:off x="7048116" y="280907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Cube 987"/>
                <p:cNvSpPr/>
                <p:nvPr/>
              </p:nvSpPr>
              <p:spPr>
                <a:xfrm>
                  <a:off x="6888905" y="29674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Cube 988"/>
                <p:cNvSpPr/>
                <p:nvPr/>
              </p:nvSpPr>
              <p:spPr>
                <a:xfrm>
                  <a:off x="6726380" y="313145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Cube 989"/>
                <p:cNvSpPr/>
                <p:nvPr/>
              </p:nvSpPr>
              <p:spPr>
                <a:xfrm>
                  <a:off x="6570002" y="32896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1" name="Cube 990"/>
                <p:cNvSpPr/>
                <p:nvPr/>
              </p:nvSpPr>
              <p:spPr>
                <a:xfrm>
                  <a:off x="6419719" y="344893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2" name="Cube 991"/>
                <p:cNvSpPr/>
                <p:nvPr/>
              </p:nvSpPr>
              <p:spPr>
                <a:xfrm>
                  <a:off x="6260508" y="36072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3" name="Cube 992"/>
                <p:cNvSpPr/>
                <p:nvPr/>
              </p:nvSpPr>
              <p:spPr>
                <a:xfrm>
                  <a:off x="7048116" y="232162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4" name="Cube 993"/>
                <p:cNvSpPr/>
                <p:nvPr/>
              </p:nvSpPr>
              <p:spPr>
                <a:xfrm>
                  <a:off x="6888905" y="24799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5" name="Cube 994"/>
                <p:cNvSpPr/>
                <p:nvPr/>
              </p:nvSpPr>
              <p:spPr>
                <a:xfrm>
                  <a:off x="6726380" y="264400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6" name="Cube 995"/>
                <p:cNvSpPr/>
                <p:nvPr/>
              </p:nvSpPr>
              <p:spPr>
                <a:xfrm>
                  <a:off x="6570002" y="28022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7" name="Cube 996"/>
                <p:cNvSpPr/>
                <p:nvPr/>
              </p:nvSpPr>
              <p:spPr>
                <a:xfrm>
                  <a:off x="6419719" y="296147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8" name="Cube 997"/>
                <p:cNvSpPr/>
                <p:nvPr/>
              </p:nvSpPr>
              <p:spPr>
                <a:xfrm>
                  <a:off x="6260508" y="31198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9" name="Cube 998"/>
                <p:cNvSpPr/>
                <p:nvPr/>
              </p:nvSpPr>
              <p:spPr>
                <a:xfrm>
                  <a:off x="7048116" y="18341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0" name="Cube 999"/>
                <p:cNvSpPr/>
                <p:nvPr/>
              </p:nvSpPr>
              <p:spPr>
                <a:xfrm>
                  <a:off x="6888905" y="19924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/>
                <p:cNvSpPr/>
                <p:nvPr/>
              </p:nvSpPr>
              <p:spPr>
                <a:xfrm>
                  <a:off x="6726380" y="215654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/>
                <p:cNvSpPr/>
                <p:nvPr/>
              </p:nvSpPr>
              <p:spPr>
                <a:xfrm>
                  <a:off x="6570002" y="23147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/>
                <p:cNvSpPr/>
                <p:nvPr/>
              </p:nvSpPr>
              <p:spPr>
                <a:xfrm>
                  <a:off x="6419719" y="247402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/>
                <p:cNvSpPr/>
                <p:nvPr/>
              </p:nvSpPr>
              <p:spPr>
                <a:xfrm>
                  <a:off x="6260508" y="26323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/>
                <p:cNvSpPr/>
                <p:nvPr/>
              </p:nvSpPr>
              <p:spPr>
                <a:xfrm>
                  <a:off x="7051465" y="13467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6" name="Cube 1005"/>
                <p:cNvSpPr/>
                <p:nvPr/>
              </p:nvSpPr>
              <p:spPr>
                <a:xfrm>
                  <a:off x="6892254" y="15050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7" name="Cube 1006"/>
                <p:cNvSpPr/>
                <p:nvPr/>
              </p:nvSpPr>
              <p:spPr>
                <a:xfrm>
                  <a:off x="6729729" y="16690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8" name="Cube 1007"/>
                <p:cNvSpPr/>
                <p:nvPr/>
              </p:nvSpPr>
              <p:spPr>
                <a:xfrm>
                  <a:off x="6573351" y="18273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9" name="Cube 1008"/>
                <p:cNvSpPr/>
                <p:nvPr/>
              </p:nvSpPr>
              <p:spPr>
                <a:xfrm>
                  <a:off x="6423068" y="19865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0" name="Cube 1009"/>
                <p:cNvSpPr/>
                <p:nvPr/>
              </p:nvSpPr>
              <p:spPr>
                <a:xfrm>
                  <a:off x="6263857" y="21448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/>
                <p:cNvSpPr/>
                <p:nvPr/>
              </p:nvSpPr>
              <p:spPr>
                <a:xfrm>
                  <a:off x="7051465" y="8592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/>
                <p:cNvSpPr/>
                <p:nvPr/>
              </p:nvSpPr>
              <p:spPr>
                <a:xfrm>
                  <a:off x="6892254" y="10175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/>
                <p:cNvSpPr/>
                <p:nvPr/>
              </p:nvSpPr>
              <p:spPr>
                <a:xfrm>
                  <a:off x="6729729" y="11816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/>
                <p:cNvSpPr/>
                <p:nvPr/>
              </p:nvSpPr>
              <p:spPr>
                <a:xfrm>
                  <a:off x="6573351" y="13398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5" name="Cube 1014"/>
                <p:cNvSpPr/>
                <p:nvPr/>
              </p:nvSpPr>
              <p:spPr>
                <a:xfrm>
                  <a:off x="6423068" y="14991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/>
                <p:cNvSpPr/>
                <p:nvPr/>
              </p:nvSpPr>
              <p:spPr>
                <a:xfrm>
                  <a:off x="6263857" y="16574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2" name="Group 1121"/>
              <p:cNvGrpSpPr/>
              <p:nvPr/>
            </p:nvGrpSpPr>
            <p:grpSpPr>
              <a:xfrm>
                <a:off x="6742255" y="863799"/>
                <a:ext cx="1437696" cy="3870408"/>
                <a:chOff x="6742255" y="863799"/>
                <a:chExt cx="1437696" cy="3870408"/>
              </a:xfrm>
            </p:grpSpPr>
            <p:sp>
              <p:nvSpPr>
                <p:cNvPr id="1018" name="Cube 1017"/>
                <p:cNvSpPr/>
                <p:nvPr/>
              </p:nvSpPr>
              <p:spPr>
                <a:xfrm>
                  <a:off x="7048400" y="33030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/>
                <p:cNvSpPr/>
                <p:nvPr/>
              </p:nvSpPr>
              <p:spPr>
                <a:xfrm>
                  <a:off x="6905898" y="34613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/>
                <p:cNvSpPr/>
                <p:nvPr/>
              </p:nvSpPr>
              <p:spPr>
                <a:xfrm>
                  <a:off x="6743373" y="362544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1" name="Cube 1020"/>
                <p:cNvSpPr/>
                <p:nvPr/>
              </p:nvSpPr>
              <p:spPr>
                <a:xfrm>
                  <a:off x="7048400" y="28156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/>
                <p:cNvSpPr/>
                <p:nvPr/>
              </p:nvSpPr>
              <p:spPr>
                <a:xfrm>
                  <a:off x="6905898" y="29739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/>
                <p:cNvSpPr/>
                <p:nvPr/>
              </p:nvSpPr>
              <p:spPr>
                <a:xfrm>
                  <a:off x="6743373" y="31379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4" name="Cube 1023"/>
                <p:cNvSpPr/>
                <p:nvPr/>
              </p:nvSpPr>
              <p:spPr>
                <a:xfrm>
                  <a:off x="7048400" y="23281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/>
                <p:cNvSpPr/>
                <p:nvPr/>
              </p:nvSpPr>
              <p:spPr>
                <a:xfrm>
                  <a:off x="6905898" y="24864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/>
                <p:cNvSpPr/>
                <p:nvPr/>
              </p:nvSpPr>
              <p:spPr>
                <a:xfrm>
                  <a:off x="6743373" y="26505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7" name="Cube 1026"/>
                <p:cNvSpPr/>
                <p:nvPr/>
              </p:nvSpPr>
              <p:spPr>
                <a:xfrm>
                  <a:off x="7048400" y="18407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/>
                <p:cNvSpPr/>
                <p:nvPr/>
              </p:nvSpPr>
              <p:spPr>
                <a:xfrm>
                  <a:off x="6905898" y="199903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/>
                <p:cNvSpPr/>
                <p:nvPr/>
              </p:nvSpPr>
              <p:spPr>
                <a:xfrm>
                  <a:off x="6743373" y="21630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/>
                <p:cNvSpPr/>
                <p:nvPr/>
              </p:nvSpPr>
              <p:spPr>
                <a:xfrm>
                  <a:off x="7051749" y="13532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1" name="Cube 1030"/>
                <p:cNvSpPr/>
                <p:nvPr/>
              </p:nvSpPr>
              <p:spPr>
                <a:xfrm>
                  <a:off x="6909247" y="151157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/>
                <p:cNvSpPr/>
                <p:nvPr/>
              </p:nvSpPr>
              <p:spPr>
                <a:xfrm>
                  <a:off x="6746722" y="16756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3" name="Cube 1032"/>
                <p:cNvSpPr/>
                <p:nvPr/>
              </p:nvSpPr>
              <p:spPr>
                <a:xfrm>
                  <a:off x="7529863" y="33010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/>
                <p:cNvSpPr/>
                <p:nvPr/>
              </p:nvSpPr>
              <p:spPr>
                <a:xfrm>
                  <a:off x="7370652" y="34594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/>
                <p:cNvSpPr/>
                <p:nvPr/>
              </p:nvSpPr>
              <p:spPr>
                <a:xfrm>
                  <a:off x="7208127" y="362345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/>
                <p:cNvSpPr/>
                <p:nvPr/>
              </p:nvSpPr>
              <p:spPr>
                <a:xfrm>
                  <a:off x="7051749" y="37816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/>
                <p:cNvSpPr/>
                <p:nvPr/>
              </p:nvSpPr>
              <p:spPr>
                <a:xfrm>
                  <a:off x="6901466" y="39409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8" name="Cube 1037"/>
                <p:cNvSpPr/>
                <p:nvPr/>
              </p:nvSpPr>
              <p:spPr>
                <a:xfrm>
                  <a:off x="6742255" y="40992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9" name="Cube 1038"/>
                <p:cNvSpPr/>
                <p:nvPr/>
              </p:nvSpPr>
              <p:spPr>
                <a:xfrm>
                  <a:off x="7529863" y="28136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0" name="Cube 1039"/>
                <p:cNvSpPr/>
                <p:nvPr/>
              </p:nvSpPr>
              <p:spPr>
                <a:xfrm>
                  <a:off x="7370652" y="29719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Cube 1040"/>
                <p:cNvSpPr/>
                <p:nvPr/>
              </p:nvSpPr>
              <p:spPr>
                <a:xfrm>
                  <a:off x="7208127" y="313600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2" name="Cube 1041"/>
                <p:cNvSpPr/>
                <p:nvPr/>
              </p:nvSpPr>
              <p:spPr>
                <a:xfrm>
                  <a:off x="7051749" y="32942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3" name="Cube 1042"/>
                <p:cNvSpPr/>
                <p:nvPr/>
              </p:nvSpPr>
              <p:spPr>
                <a:xfrm>
                  <a:off x="6901466" y="34534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Cube 1043"/>
                <p:cNvSpPr/>
                <p:nvPr/>
              </p:nvSpPr>
              <p:spPr>
                <a:xfrm>
                  <a:off x="6742255" y="36118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5" name="Cube 1044"/>
                <p:cNvSpPr/>
                <p:nvPr/>
              </p:nvSpPr>
              <p:spPr>
                <a:xfrm>
                  <a:off x="7529863" y="23261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6" name="Cube 1045"/>
                <p:cNvSpPr/>
                <p:nvPr/>
              </p:nvSpPr>
              <p:spPr>
                <a:xfrm>
                  <a:off x="7370652" y="24844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7" name="Cube 1046"/>
                <p:cNvSpPr/>
                <p:nvPr/>
              </p:nvSpPr>
              <p:spPr>
                <a:xfrm>
                  <a:off x="7208127" y="264854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8" name="Cube 1047"/>
                <p:cNvSpPr/>
                <p:nvPr/>
              </p:nvSpPr>
              <p:spPr>
                <a:xfrm>
                  <a:off x="7051749" y="280677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9" name="Cube 1048"/>
                <p:cNvSpPr/>
                <p:nvPr/>
              </p:nvSpPr>
              <p:spPr>
                <a:xfrm>
                  <a:off x="6901466" y="29660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/>
                <p:cNvSpPr/>
                <p:nvPr/>
              </p:nvSpPr>
              <p:spPr>
                <a:xfrm>
                  <a:off x="6742255" y="31243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/>
                <p:cNvSpPr/>
                <p:nvPr/>
              </p:nvSpPr>
              <p:spPr>
                <a:xfrm>
                  <a:off x="7529863" y="18387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/>
                <p:cNvSpPr/>
                <p:nvPr/>
              </p:nvSpPr>
              <p:spPr>
                <a:xfrm>
                  <a:off x="7370652" y="19970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/>
                <p:cNvSpPr/>
                <p:nvPr/>
              </p:nvSpPr>
              <p:spPr>
                <a:xfrm>
                  <a:off x="7208127" y="216109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/>
                <p:cNvSpPr/>
                <p:nvPr/>
              </p:nvSpPr>
              <p:spPr>
                <a:xfrm>
                  <a:off x="7051749" y="231931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5" name="Cube 1054"/>
                <p:cNvSpPr/>
                <p:nvPr/>
              </p:nvSpPr>
              <p:spPr>
                <a:xfrm>
                  <a:off x="6901466" y="24785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6" name="Cube 1055"/>
                <p:cNvSpPr/>
                <p:nvPr/>
              </p:nvSpPr>
              <p:spPr>
                <a:xfrm>
                  <a:off x="6742255" y="26368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/>
                <p:cNvSpPr/>
                <p:nvPr/>
              </p:nvSpPr>
              <p:spPr>
                <a:xfrm>
                  <a:off x="7533212" y="13512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/>
                <p:cNvSpPr/>
                <p:nvPr/>
              </p:nvSpPr>
              <p:spPr>
                <a:xfrm>
                  <a:off x="7374001" y="15095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/>
                <p:cNvSpPr/>
                <p:nvPr/>
              </p:nvSpPr>
              <p:spPr>
                <a:xfrm>
                  <a:off x="7211476" y="167363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0" name="Cube 1059"/>
                <p:cNvSpPr/>
                <p:nvPr/>
              </p:nvSpPr>
              <p:spPr>
                <a:xfrm>
                  <a:off x="7055098" y="18318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1" name="Cube 1060"/>
                <p:cNvSpPr/>
                <p:nvPr/>
              </p:nvSpPr>
              <p:spPr>
                <a:xfrm>
                  <a:off x="6904815" y="19911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/>
                <p:cNvSpPr/>
                <p:nvPr/>
              </p:nvSpPr>
              <p:spPr>
                <a:xfrm>
                  <a:off x="6745604" y="21494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/>
                <p:cNvSpPr/>
                <p:nvPr/>
              </p:nvSpPr>
              <p:spPr>
                <a:xfrm>
                  <a:off x="7533212" y="8637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4" name="Cube 1063"/>
                <p:cNvSpPr/>
                <p:nvPr/>
              </p:nvSpPr>
              <p:spPr>
                <a:xfrm>
                  <a:off x="7374001" y="10221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/>
                <p:cNvSpPr/>
                <p:nvPr/>
              </p:nvSpPr>
              <p:spPr>
                <a:xfrm>
                  <a:off x="7211476" y="11861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/>
                <p:cNvSpPr/>
                <p:nvPr/>
              </p:nvSpPr>
              <p:spPr>
                <a:xfrm>
                  <a:off x="7055098" y="13444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/>
                <p:cNvSpPr/>
                <p:nvPr/>
              </p:nvSpPr>
              <p:spPr>
                <a:xfrm>
                  <a:off x="6904815" y="15036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/>
                <p:cNvSpPr/>
                <p:nvPr/>
              </p:nvSpPr>
              <p:spPr>
                <a:xfrm>
                  <a:off x="6745604" y="16619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1" name="Group 1120"/>
              <p:cNvGrpSpPr/>
              <p:nvPr/>
            </p:nvGrpSpPr>
            <p:grpSpPr>
              <a:xfrm>
                <a:off x="7229310" y="860544"/>
                <a:ext cx="1437696" cy="3870408"/>
                <a:chOff x="7229310" y="860544"/>
                <a:chExt cx="1437696" cy="3870408"/>
              </a:xfrm>
            </p:grpSpPr>
            <p:sp>
              <p:nvSpPr>
                <p:cNvPr id="1070" name="Cube 1069"/>
                <p:cNvSpPr/>
                <p:nvPr/>
              </p:nvSpPr>
              <p:spPr>
                <a:xfrm>
                  <a:off x="7535455" y="32998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1" name="Cube 1070"/>
                <p:cNvSpPr/>
                <p:nvPr/>
              </p:nvSpPr>
              <p:spPr>
                <a:xfrm>
                  <a:off x="7392953" y="34581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/>
                <p:cNvSpPr/>
                <p:nvPr/>
              </p:nvSpPr>
              <p:spPr>
                <a:xfrm>
                  <a:off x="7230428" y="36221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/>
                <p:cNvSpPr/>
                <p:nvPr/>
              </p:nvSpPr>
              <p:spPr>
                <a:xfrm>
                  <a:off x="7535455" y="28123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/>
                <p:cNvSpPr/>
                <p:nvPr/>
              </p:nvSpPr>
              <p:spPr>
                <a:xfrm>
                  <a:off x="7392953" y="29706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/>
                <p:cNvSpPr/>
                <p:nvPr/>
              </p:nvSpPr>
              <p:spPr>
                <a:xfrm>
                  <a:off x="7230428" y="31347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/>
                <p:cNvSpPr/>
                <p:nvPr/>
              </p:nvSpPr>
              <p:spPr>
                <a:xfrm>
                  <a:off x="7535455" y="23249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7" name="Cube 1076"/>
                <p:cNvSpPr/>
                <p:nvPr/>
              </p:nvSpPr>
              <p:spPr>
                <a:xfrm>
                  <a:off x="7392953" y="248323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8" name="Cube 1077"/>
                <p:cNvSpPr/>
                <p:nvPr/>
              </p:nvSpPr>
              <p:spPr>
                <a:xfrm>
                  <a:off x="7230428" y="26472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9" name="Cube 1078"/>
                <p:cNvSpPr/>
                <p:nvPr/>
              </p:nvSpPr>
              <p:spPr>
                <a:xfrm>
                  <a:off x="7535455" y="18374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0" name="Cube 1079"/>
                <p:cNvSpPr/>
                <p:nvPr/>
              </p:nvSpPr>
              <p:spPr>
                <a:xfrm>
                  <a:off x="7392953" y="199577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1" name="Cube 1080"/>
                <p:cNvSpPr/>
                <p:nvPr/>
              </p:nvSpPr>
              <p:spPr>
                <a:xfrm>
                  <a:off x="7230428" y="21598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2" name="Cube 1081"/>
                <p:cNvSpPr/>
                <p:nvPr/>
              </p:nvSpPr>
              <p:spPr>
                <a:xfrm>
                  <a:off x="7538804" y="134999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3" name="Cube 1082"/>
                <p:cNvSpPr/>
                <p:nvPr/>
              </p:nvSpPr>
              <p:spPr>
                <a:xfrm>
                  <a:off x="7396302" y="150832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/>
                <p:cNvSpPr/>
                <p:nvPr/>
              </p:nvSpPr>
              <p:spPr>
                <a:xfrm>
                  <a:off x="7233777" y="16723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/>
                <p:cNvSpPr/>
                <p:nvPr/>
              </p:nvSpPr>
              <p:spPr>
                <a:xfrm>
                  <a:off x="8016918" y="32978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/>
                <p:cNvSpPr/>
                <p:nvPr/>
              </p:nvSpPr>
              <p:spPr>
                <a:xfrm>
                  <a:off x="7857707" y="34561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/>
                <p:cNvSpPr/>
                <p:nvPr/>
              </p:nvSpPr>
              <p:spPr>
                <a:xfrm>
                  <a:off x="7695182" y="362020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8" name="Cube 1087"/>
                <p:cNvSpPr/>
                <p:nvPr/>
              </p:nvSpPr>
              <p:spPr>
                <a:xfrm>
                  <a:off x="7538804" y="37784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9" name="Cube 1088"/>
                <p:cNvSpPr/>
                <p:nvPr/>
              </p:nvSpPr>
              <p:spPr>
                <a:xfrm>
                  <a:off x="7388521" y="39376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/>
                <p:cNvSpPr/>
                <p:nvPr/>
              </p:nvSpPr>
              <p:spPr>
                <a:xfrm>
                  <a:off x="7229310" y="40960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1" name="Cube 1090"/>
                <p:cNvSpPr/>
                <p:nvPr/>
              </p:nvSpPr>
              <p:spPr>
                <a:xfrm>
                  <a:off x="8016918" y="28103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/>
                <p:cNvSpPr/>
                <p:nvPr/>
              </p:nvSpPr>
              <p:spPr>
                <a:xfrm>
                  <a:off x="7857707" y="29686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/>
                <p:cNvSpPr/>
                <p:nvPr/>
              </p:nvSpPr>
              <p:spPr>
                <a:xfrm>
                  <a:off x="7695182" y="313274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/>
                <p:cNvSpPr/>
                <p:nvPr/>
              </p:nvSpPr>
              <p:spPr>
                <a:xfrm>
                  <a:off x="7538804" y="329097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/>
                <p:cNvSpPr/>
                <p:nvPr/>
              </p:nvSpPr>
              <p:spPr>
                <a:xfrm>
                  <a:off x="7388521" y="34502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/>
                <p:cNvSpPr/>
                <p:nvPr/>
              </p:nvSpPr>
              <p:spPr>
                <a:xfrm>
                  <a:off x="7229310" y="36085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7" name="Cube 1096"/>
                <p:cNvSpPr/>
                <p:nvPr/>
              </p:nvSpPr>
              <p:spPr>
                <a:xfrm>
                  <a:off x="8016918" y="23229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/>
                <p:cNvSpPr/>
                <p:nvPr/>
              </p:nvSpPr>
              <p:spPr>
                <a:xfrm>
                  <a:off x="7857707" y="24812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9" name="Cube 1098"/>
                <p:cNvSpPr/>
                <p:nvPr/>
              </p:nvSpPr>
              <p:spPr>
                <a:xfrm>
                  <a:off x="7695182" y="264529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/>
                <p:cNvSpPr/>
                <p:nvPr/>
              </p:nvSpPr>
              <p:spPr>
                <a:xfrm>
                  <a:off x="7538804" y="280351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/>
                <p:cNvSpPr/>
                <p:nvPr/>
              </p:nvSpPr>
              <p:spPr>
                <a:xfrm>
                  <a:off x="7388521" y="29627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/>
                <p:cNvSpPr/>
                <p:nvPr/>
              </p:nvSpPr>
              <p:spPr>
                <a:xfrm>
                  <a:off x="7229310" y="31210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/>
                <p:cNvSpPr/>
                <p:nvPr/>
              </p:nvSpPr>
              <p:spPr>
                <a:xfrm>
                  <a:off x="8016918" y="18354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4" name="Cube 1103"/>
                <p:cNvSpPr/>
                <p:nvPr/>
              </p:nvSpPr>
              <p:spPr>
                <a:xfrm>
                  <a:off x="7857707" y="19937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5" name="Cube 1104"/>
                <p:cNvSpPr/>
                <p:nvPr/>
              </p:nvSpPr>
              <p:spPr>
                <a:xfrm>
                  <a:off x="7695182" y="215783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/>
                <p:cNvSpPr/>
                <p:nvPr/>
              </p:nvSpPr>
              <p:spPr>
                <a:xfrm>
                  <a:off x="7538804" y="23160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/>
                <p:cNvSpPr/>
                <p:nvPr/>
              </p:nvSpPr>
              <p:spPr>
                <a:xfrm>
                  <a:off x="7388521" y="24753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/>
                <p:cNvSpPr/>
                <p:nvPr/>
              </p:nvSpPr>
              <p:spPr>
                <a:xfrm>
                  <a:off x="7229310" y="26336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/>
                <p:cNvSpPr/>
                <p:nvPr/>
              </p:nvSpPr>
              <p:spPr>
                <a:xfrm>
                  <a:off x="8020267" y="13479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/>
                <p:cNvSpPr/>
                <p:nvPr/>
              </p:nvSpPr>
              <p:spPr>
                <a:xfrm>
                  <a:off x="7861056" y="15063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1" name="Cube 1110"/>
                <p:cNvSpPr/>
                <p:nvPr/>
              </p:nvSpPr>
              <p:spPr>
                <a:xfrm>
                  <a:off x="7698531" y="16703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2" name="Cube 1111"/>
                <p:cNvSpPr/>
                <p:nvPr/>
              </p:nvSpPr>
              <p:spPr>
                <a:xfrm>
                  <a:off x="7542153" y="18286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3" name="Cube 1112"/>
                <p:cNvSpPr/>
                <p:nvPr/>
              </p:nvSpPr>
              <p:spPr>
                <a:xfrm>
                  <a:off x="7391870" y="19878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4" name="Cube 1113"/>
                <p:cNvSpPr/>
                <p:nvPr/>
              </p:nvSpPr>
              <p:spPr>
                <a:xfrm>
                  <a:off x="7232659" y="21461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5" name="Cube 1114"/>
                <p:cNvSpPr/>
                <p:nvPr/>
              </p:nvSpPr>
              <p:spPr>
                <a:xfrm>
                  <a:off x="8020267" y="8605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6" name="Cube 1115"/>
                <p:cNvSpPr/>
                <p:nvPr/>
              </p:nvSpPr>
              <p:spPr>
                <a:xfrm>
                  <a:off x="7861056" y="101887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7" name="Cube 1116"/>
                <p:cNvSpPr/>
                <p:nvPr/>
              </p:nvSpPr>
              <p:spPr>
                <a:xfrm>
                  <a:off x="7698531" y="11829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8" name="Cube 1117"/>
                <p:cNvSpPr/>
                <p:nvPr/>
              </p:nvSpPr>
              <p:spPr>
                <a:xfrm>
                  <a:off x="7542153" y="13411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9" name="Cube 1118"/>
                <p:cNvSpPr/>
                <p:nvPr/>
              </p:nvSpPr>
              <p:spPr>
                <a:xfrm>
                  <a:off x="7391870" y="15003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0" name="Cube 1119"/>
                <p:cNvSpPr/>
                <p:nvPr/>
              </p:nvSpPr>
              <p:spPr>
                <a:xfrm>
                  <a:off x="7232659" y="16587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129" name="Straight Arrow Connector 1128"/>
            <p:cNvCxnSpPr/>
            <p:nvPr/>
          </p:nvCxnSpPr>
          <p:spPr>
            <a:xfrm>
              <a:off x="4271886" y="3300768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25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ight Triangle 61"/>
          <p:cNvSpPr/>
          <p:nvPr/>
        </p:nvSpPr>
        <p:spPr>
          <a:xfrm>
            <a:off x="1852706" y="2015284"/>
            <a:ext cx="5468093" cy="41105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852706" y="627529"/>
            <a:ext cx="5483412" cy="5498353"/>
          </a:xfrm>
          <a:custGeom>
            <a:avLst/>
            <a:gdLst>
              <a:gd name="connsiteX0" fmla="*/ 0 w 5483412"/>
              <a:gd name="connsiteY0" fmla="*/ 14942 h 5498353"/>
              <a:gd name="connsiteX1" fmla="*/ 14941 w 5483412"/>
              <a:gd name="connsiteY1" fmla="*/ 1359647 h 5498353"/>
              <a:gd name="connsiteX2" fmla="*/ 5483412 w 5483412"/>
              <a:gd name="connsiteY2" fmla="*/ 5498353 h 5498353"/>
              <a:gd name="connsiteX3" fmla="*/ 5468470 w 5483412"/>
              <a:gd name="connsiteY3" fmla="*/ 0 h 5498353"/>
              <a:gd name="connsiteX4" fmla="*/ 0 w 5483412"/>
              <a:gd name="connsiteY4" fmla="*/ 14942 h 549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412" h="5498353">
                <a:moveTo>
                  <a:pt x="0" y="14942"/>
                </a:moveTo>
                <a:lnTo>
                  <a:pt x="14941" y="1359647"/>
                </a:lnTo>
                <a:lnTo>
                  <a:pt x="5483412" y="5498353"/>
                </a:lnTo>
                <a:cubicBezTo>
                  <a:pt x="5478431" y="3665569"/>
                  <a:pt x="5473451" y="1832784"/>
                  <a:pt x="5468470" y="0"/>
                </a:cubicBezTo>
                <a:lnTo>
                  <a:pt x="0" y="149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20537"/>
              </p:ext>
            </p:extLst>
          </p:nvPr>
        </p:nvGraphicFramePr>
        <p:xfrm>
          <a:off x="1860159" y="650043"/>
          <a:ext cx="5460640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580"/>
                <a:gridCol w="682580"/>
                <a:gridCol w="682580"/>
                <a:gridCol w="682580"/>
                <a:gridCol w="682580"/>
                <a:gridCol w="682580"/>
                <a:gridCol w="682580"/>
                <a:gridCol w="682580"/>
              </a:tblGrid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037306" y="5055035"/>
            <a:ext cx="415498" cy="646331"/>
            <a:chOff x="525009" y="2707719"/>
            <a:chExt cx="415498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19193" y="1633747"/>
            <a:ext cx="414597" cy="646331"/>
            <a:chOff x="525910" y="3961882"/>
            <a:chExt cx="41459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99292" y="4360657"/>
            <a:ext cx="415498" cy="646331"/>
            <a:chOff x="525009" y="2707719"/>
            <a:chExt cx="415498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88770" y="5055035"/>
            <a:ext cx="415498" cy="646331"/>
            <a:chOff x="525009" y="2707719"/>
            <a:chExt cx="415498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46313" y="3008001"/>
            <a:ext cx="415498" cy="646331"/>
            <a:chOff x="525009" y="2707719"/>
            <a:chExt cx="415498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00360" y="2984484"/>
            <a:ext cx="414597" cy="646331"/>
            <a:chOff x="525910" y="3961882"/>
            <a:chExt cx="414597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71976" y="1633747"/>
            <a:ext cx="414597" cy="646331"/>
            <a:chOff x="525910" y="3961882"/>
            <a:chExt cx="414597" cy="646331"/>
          </a:xfrm>
        </p:grpSpPr>
        <p:sp>
          <p:nvSpPr>
            <p:cNvPr id="27" name="TextBox 26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47245" y="3665440"/>
            <a:ext cx="414597" cy="646331"/>
            <a:chOff x="525910" y="3961882"/>
            <a:chExt cx="414597" cy="646331"/>
          </a:xfrm>
        </p:grpSpPr>
        <p:sp>
          <p:nvSpPr>
            <p:cNvPr id="30" name="TextBox 29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347214" y="940382"/>
            <a:ext cx="414597" cy="646331"/>
            <a:chOff x="525910" y="3961882"/>
            <a:chExt cx="414597" cy="646331"/>
          </a:xfrm>
        </p:grpSpPr>
        <p:sp>
          <p:nvSpPr>
            <p:cNvPr id="33" name="TextBox 32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05240" y="2314636"/>
            <a:ext cx="415498" cy="646331"/>
            <a:chOff x="525009" y="2707719"/>
            <a:chExt cx="415498" cy="646331"/>
          </a:xfrm>
        </p:grpSpPr>
        <p:sp>
          <p:nvSpPr>
            <p:cNvPr id="36" name="TextBox 35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393825" y="5384273"/>
            <a:ext cx="415498" cy="646331"/>
            <a:chOff x="525009" y="2707719"/>
            <a:chExt cx="415498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706006" y="2674027"/>
            <a:ext cx="414597" cy="646331"/>
            <a:chOff x="525910" y="3961882"/>
            <a:chExt cx="414597" cy="646331"/>
          </a:xfrm>
        </p:grpSpPr>
        <p:sp>
          <p:nvSpPr>
            <p:cNvPr id="42" name="TextBox 41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447497" y="951489"/>
            <a:ext cx="414597" cy="646331"/>
            <a:chOff x="525910" y="3961882"/>
            <a:chExt cx="414597" cy="646331"/>
          </a:xfrm>
        </p:grpSpPr>
        <p:sp>
          <p:nvSpPr>
            <p:cNvPr id="48" name="TextBox 47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62094" y="5055035"/>
            <a:ext cx="414597" cy="646331"/>
            <a:chOff x="525910" y="3961882"/>
            <a:chExt cx="414597" cy="646331"/>
          </a:xfrm>
        </p:grpSpPr>
        <p:sp>
          <p:nvSpPr>
            <p:cNvPr id="51" name="TextBox 50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1860159" y="2015284"/>
            <a:ext cx="5460640" cy="4095759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077794"/>
              </p:ext>
            </p:extLst>
          </p:nvPr>
        </p:nvGraphicFramePr>
        <p:xfrm>
          <a:off x="4342212" y="6111043"/>
          <a:ext cx="467111" cy="622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3" imgW="152400" imgH="203200" progId="Equation.3">
                  <p:embed/>
                </p:oleObj>
              </mc:Choice>
              <mc:Fallback>
                <p:oleObj name="Equation" r:id="rId3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2212" y="6111043"/>
                        <a:ext cx="467111" cy="622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828144"/>
              </p:ext>
            </p:extLst>
          </p:nvPr>
        </p:nvGraphicFramePr>
        <p:xfrm>
          <a:off x="1254212" y="3085740"/>
          <a:ext cx="534702" cy="608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5" imgW="177800" imgH="203200" progId="Equation.3">
                  <p:embed/>
                </p:oleObj>
              </mc:Choice>
              <mc:Fallback>
                <p:oleObj name="Equation" r:id="rId5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4212" y="3085740"/>
                        <a:ext cx="534702" cy="608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916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7024" y="1751343"/>
            <a:ext cx="4936707" cy="1550658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393279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36483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85561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5282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03149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43098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3279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42357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02078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9945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0" idx="0"/>
          </p:cNvCxnSpPr>
          <p:nvPr/>
        </p:nvCxnSpPr>
        <p:spPr>
          <a:xfrm flipV="1">
            <a:off x="1654770" y="3006536"/>
            <a:ext cx="1012230" cy="1501486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</p:cNvCxnSpPr>
          <p:nvPr/>
        </p:nvCxnSpPr>
        <p:spPr>
          <a:xfrm flipV="1">
            <a:off x="2804951" y="3006536"/>
            <a:ext cx="1015632" cy="1501486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V="1">
            <a:off x="3948155" y="2995953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flipV="1">
            <a:off x="5097233" y="2995953"/>
            <a:ext cx="1062267" cy="1512069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11" idx="4"/>
          </p:cNvCxnSpPr>
          <p:nvPr/>
        </p:nvCxnSpPr>
        <p:spPr>
          <a:xfrm flipV="1">
            <a:off x="2804951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948155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113750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271617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</p:cNvCxnSpPr>
          <p:nvPr/>
        </p:nvCxnSpPr>
        <p:spPr>
          <a:xfrm flipH="1" flipV="1">
            <a:off x="6402917" y="2995953"/>
            <a:ext cx="1011904" cy="151206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228167" y="2995953"/>
            <a:ext cx="1040492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106334" y="2995953"/>
            <a:ext cx="997956" cy="150148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973917" y="3006536"/>
            <a:ext cx="993630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032669" y="3484832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effectLst/>
              </a:rPr>
              <a:t>Filter</a:t>
            </a:r>
            <a:endParaRPr lang="en-US" sz="2500" dirty="0">
              <a:effectLst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504453" y="1730177"/>
            <a:ext cx="203155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/>
              </a:rPr>
              <a:t>Feature Map</a:t>
            </a:r>
            <a:endParaRPr lang="en-US" sz="2000" dirty="0">
              <a:effectLst/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219796"/>
              </p:ext>
            </p:extLst>
          </p:nvPr>
        </p:nvGraphicFramePr>
        <p:xfrm>
          <a:off x="2655480" y="6103203"/>
          <a:ext cx="3655044" cy="689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Equation" r:id="rId3" imgW="1346200" imgH="254000" progId="Equation.3">
                  <p:embed/>
                </p:oleObj>
              </mc:Choice>
              <mc:Fallback>
                <p:oleObj name="Equation" r:id="rId3" imgW="1346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5480" y="6103203"/>
                        <a:ext cx="3655044" cy="689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2189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08510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80112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54651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34511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13445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33419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8510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83049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62909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41843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0" idx="0"/>
          </p:cNvCxnSpPr>
          <p:nvPr/>
        </p:nvCxnSpPr>
        <p:spPr>
          <a:xfrm flipV="1">
            <a:off x="1239255" y="340022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</p:cNvCxnSpPr>
          <p:nvPr/>
        </p:nvCxnSpPr>
        <p:spPr>
          <a:xfrm flipV="1">
            <a:off x="1814346" y="3400224"/>
            <a:ext cx="507816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V="1">
            <a:off x="2385948" y="3394932"/>
            <a:ext cx="518298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flipV="1">
            <a:off x="2960487" y="3394932"/>
            <a:ext cx="531134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11" idx="4"/>
          </p:cNvCxnSpPr>
          <p:nvPr/>
        </p:nvCxnSpPr>
        <p:spPr>
          <a:xfrm flipV="1">
            <a:off x="1814346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385948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68745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47679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</p:cNvCxnSpPr>
          <p:nvPr/>
        </p:nvCxnSpPr>
        <p:spPr>
          <a:xfrm flipH="1" flipV="1">
            <a:off x="3613329" y="3394932"/>
            <a:ext cx="505952" cy="756035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3025954" y="3394932"/>
            <a:ext cx="520246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465037" y="3394932"/>
            <a:ext cx="498978" cy="750744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898829" y="340022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016036" y="340022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162729" y="3394932"/>
            <a:ext cx="518298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591127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45526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6802735" y="3394932"/>
            <a:ext cx="520246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675610" y="340022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7322981" y="3404701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898072" y="3404701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7982555" y="3404701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58328" y="4145675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33419" y="2983207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60" idx="0"/>
          </p:cNvCxnSpPr>
          <p:nvPr/>
        </p:nvCxnSpPr>
        <p:spPr>
          <a:xfrm flipV="1">
            <a:off x="664164" y="3394932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61" idx="4"/>
          </p:cNvCxnSpPr>
          <p:nvPr/>
        </p:nvCxnSpPr>
        <p:spPr>
          <a:xfrm flipV="1">
            <a:off x="1239255" y="3394932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810857" y="3394932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3738" y="3394932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4370486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942088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795395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370486" y="72652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69" idx="0"/>
          </p:cNvCxnSpPr>
          <p:nvPr/>
        </p:nvCxnSpPr>
        <p:spPr>
          <a:xfrm flipV="1">
            <a:off x="4001231" y="113825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7" idx="0"/>
            <a:endCxn id="70" idx="4"/>
          </p:cNvCxnSpPr>
          <p:nvPr/>
        </p:nvCxnSpPr>
        <p:spPr>
          <a:xfrm flipV="1">
            <a:off x="4576322" y="113825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660805" y="113825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3350678" y="64980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Filter</a:t>
            </a:r>
            <a:endParaRPr lang="en-US" b="1" dirty="0">
              <a:effectLst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546199" y="537308"/>
            <a:ext cx="2044927" cy="1963615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6" name="Rounded Rectangle 75"/>
          <p:cNvSpPr/>
          <p:nvPr/>
        </p:nvSpPr>
        <p:spPr>
          <a:xfrm>
            <a:off x="3982267" y="1233180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527477" y="1379729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4809497" y="1221771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502508" y="4142596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077599" y="4152365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5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658970" y="4155444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3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2165677" y="4150967"/>
            <a:ext cx="442709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-4</a:t>
            </a:r>
            <a:endParaRPr lang="en-US" b="1" dirty="0">
              <a:effectLst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808600" y="4145676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3384543" y="4150967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2</a:t>
            </a:r>
            <a:endParaRPr lang="en-US" b="1" dirty="0">
              <a:effectLst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918549" y="4142237"/>
            <a:ext cx="40309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86" name="Oval 85"/>
          <p:cNvSpPr/>
          <p:nvPr/>
        </p:nvSpPr>
        <p:spPr>
          <a:xfrm>
            <a:off x="5961895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533497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108036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687896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66830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386804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811713" y="4115310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4855893" y="4112231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5430984" y="4122000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5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6012355" y="4125079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3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519062" y="4120602"/>
            <a:ext cx="442709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-4</a:t>
            </a:r>
            <a:endParaRPr lang="en-US" b="1" dirty="0">
              <a:effectLst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161985" y="4115311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7737928" y="4120602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2</a:t>
            </a:r>
            <a:endParaRPr lang="en-US" b="1" dirty="0">
              <a:effectLst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271934" y="4111872"/>
            <a:ext cx="40309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1011084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8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1592382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7</a:t>
            </a:r>
          </a:p>
        </p:txBody>
      </p:sp>
      <p:sp>
        <p:nvSpPr>
          <p:cNvPr id="116" name="Rounded Rectangle 115"/>
          <p:cNvSpPr/>
          <p:nvPr/>
        </p:nvSpPr>
        <p:spPr>
          <a:xfrm>
            <a:off x="2157777" y="2992976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-7</a:t>
            </a:r>
            <a:endParaRPr lang="en-US" b="1" dirty="0">
              <a:effectLst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2733825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-2</a:t>
            </a:r>
            <a:endParaRPr lang="en-US" b="1" dirty="0">
              <a:effectLst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3321594" y="2992976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5</a:t>
            </a:r>
            <a:endParaRPr lang="en-US" b="1" dirty="0">
              <a:effectLst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541125" y="3001445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7699919" y="3001445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391495" y="2996153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5369160" y="2998440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8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6515853" y="3005922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-7</a:t>
            </a:r>
            <a:endParaRPr lang="en-US" b="1" dirty="0">
              <a:effectLst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7679670" y="3005922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5</a:t>
            </a:r>
            <a:endParaRPr lang="en-US" b="1" dirty="0">
              <a:effectLst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1768901" y="463174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S = 1</a:t>
            </a:r>
            <a:endParaRPr lang="en-US" b="1" dirty="0">
              <a:effectLst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116999" y="463174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S = 2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807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75361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844118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81150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094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993633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847346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369884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82963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901670"/>
              </p:ext>
            </p:extLst>
          </p:nvPr>
        </p:nvGraphicFramePr>
        <p:xfrm>
          <a:off x="1064822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922189"/>
              </p:ext>
            </p:extLst>
          </p:nvPr>
        </p:nvGraphicFramePr>
        <p:xfrm>
          <a:off x="1077651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72001"/>
              </p:ext>
            </p:extLst>
          </p:nvPr>
        </p:nvGraphicFramePr>
        <p:xfrm>
          <a:off x="1064822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064822" y="436142"/>
            <a:ext cx="2784298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64822" y="1282770"/>
            <a:ext cx="2784298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898719" y="436142"/>
            <a:ext cx="2762942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98719" y="1282770"/>
            <a:ext cx="2762942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7651" y="2490630"/>
            <a:ext cx="2771469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77651" y="3335200"/>
            <a:ext cx="2771469" cy="55875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85890" y="3335200"/>
            <a:ext cx="2775771" cy="5649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898719" y="2490630"/>
            <a:ext cx="2762942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85890" y="4528175"/>
            <a:ext cx="2775771" cy="5608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64822" y="4528173"/>
            <a:ext cx="2784298" cy="56237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64822" y="5374801"/>
            <a:ext cx="2784298" cy="55236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873061" y="5374799"/>
            <a:ext cx="2788600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219868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46499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707622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23862"/>
              </p:ext>
            </p:extLst>
          </p:nvPr>
        </p:nvGraphicFramePr>
        <p:xfrm>
          <a:off x="6684005" y="2514226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73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73661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71079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333923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27671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6171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756662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411827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02223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64400"/>
              </p:ext>
            </p:extLst>
          </p:nvPr>
        </p:nvGraphicFramePr>
        <p:xfrm>
          <a:off x="1603640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41364"/>
              </p:ext>
            </p:extLst>
          </p:nvPr>
        </p:nvGraphicFramePr>
        <p:xfrm>
          <a:off x="1603640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80109"/>
              </p:ext>
            </p:extLst>
          </p:nvPr>
        </p:nvGraphicFramePr>
        <p:xfrm>
          <a:off x="1603640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603640" y="436141"/>
            <a:ext cx="2245480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3640" y="1282768"/>
            <a:ext cx="2245480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37537" y="436141"/>
            <a:ext cx="2224124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7537" y="1282768"/>
            <a:ext cx="2224124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603640" y="2490628"/>
            <a:ext cx="2245480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03640" y="3335198"/>
            <a:ext cx="2245480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437537" y="3335198"/>
            <a:ext cx="2224124" cy="564919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411879" y="2490628"/>
            <a:ext cx="2249782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11879" y="4528172"/>
            <a:ext cx="2249782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603640" y="4528172"/>
            <a:ext cx="2245480" cy="56237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603640" y="5374799"/>
            <a:ext cx="2245480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411879" y="5374799"/>
            <a:ext cx="2249782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19775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63704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71575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543220"/>
              </p:ext>
            </p:extLst>
          </p:nvPr>
        </p:nvGraphicFramePr>
        <p:xfrm>
          <a:off x="6953414" y="2527054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34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89333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60318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149494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38272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444486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68177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693499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09505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353979"/>
              </p:ext>
            </p:extLst>
          </p:nvPr>
        </p:nvGraphicFramePr>
        <p:xfrm>
          <a:off x="2142458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7801"/>
              </p:ext>
            </p:extLst>
          </p:nvPr>
        </p:nvGraphicFramePr>
        <p:xfrm>
          <a:off x="2155287" y="2488570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152470"/>
              </p:ext>
            </p:extLst>
          </p:nvPr>
        </p:nvGraphicFramePr>
        <p:xfrm>
          <a:off x="2142458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2142458" y="436141"/>
            <a:ext cx="1706662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42458" y="1282768"/>
            <a:ext cx="1706662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76355" y="436141"/>
            <a:ext cx="1685306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976355" y="1282768"/>
            <a:ext cx="1685306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55287" y="2488570"/>
            <a:ext cx="1693833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55287" y="3322370"/>
            <a:ext cx="1693833" cy="57158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76355" y="3322370"/>
            <a:ext cx="1685306" cy="57774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63526" y="2488570"/>
            <a:ext cx="1698135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50697" y="4528172"/>
            <a:ext cx="1710964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5287" y="4528172"/>
            <a:ext cx="1693833" cy="56237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55287" y="5374799"/>
            <a:ext cx="1693833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63526" y="5374799"/>
            <a:ext cx="1698135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6897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208778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576675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09048"/>
              </p:ext>
            </p:extLst>
          </p:nvPr>
        </p:nvGraphicFramePr>
        <p:xfrm>
          <a:off x="7222823" y="2527054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87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712776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426367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31610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565113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631967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01894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379206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90409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30379"/>
              </p:ext>
            </p:extLst>
          </p:nvPr>
        </p:nvGraphicFramePr>
        <p:xfrm>
          <a:off x="2155287" y="1539832"/>
          <a:ext cx="808239" cy="798396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7983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22036"/>
              </p:ext>
            </p:extLst>
          </p:nvPr>
        </p:nvGraphicFramePr>
        <p:xfrm>
          <a:off x="2151759" y="3592537"/>
          <a:ext cx="821068" cy="801821"/>
        </p:xfrm>
        <a:graphic>
          <a:graphicData uri="http://schemas.openxmlformats.org/drawingml/2006/table">
            <a:tbl>
              <a:tblPr/>
              <a:tblGrid>
                <a:gridCol w="821068"/>
              </a:tblGrid>
              <a:tr h="801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704095"/>
              </p:ext>
            </p:extLst>
          </p:nvPr>
        </p:nvGraphicFramePr>
        <p:xfrm>
          <a:off x="2151479" y="5637708"/>
          <a:ext cx="808239" cy="803751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037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 flipV="1">
            <a:off x="2155287" y="998258"/>
            <a:ext cx="1693833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51479" y="1836412"/>
            <a:ext cx="1697641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972827" y="998258"/>
            <a:ext cx="1688834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972827" y="1836412"/>
            <a:ext cx="1688834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155287" y="3055804"/>
            <a:ext cx="1693833" cy="53620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155287" y="3893958"/>
            <a:ext cx="1693833" cy="5004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76355" y="3900117"/>
            <a:ext cx="1685306" cy="49424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972827" y="3055804"/>
            <a:ext cx="1688834" cy="5367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72827" y="5089008"/>
            <a:ext cx="1688834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155287" y="5090544"/>
            <a:ext cx="1693833" cy="54716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151479" y="5927162"/>
            <a:ext cx="1697641" cy="50771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59718" y="5927162"/>
            <a:ext cx="1701943" cy="51429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85667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25025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974618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374010"/>
              </p:ext>
            </p:extLst>
          </p:nvPr>
        </p:nvGraphicFramePr>
        <p:xfrm>
          <a:off x="7228911" y="3095200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41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59728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191903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19393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78575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700203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63525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898765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60898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4290"/>
              </p:ext>
            </p:extLst>
          </p:nvPr>
        </p:nvGraphicFramePr>
        <p:xfrm>
          <a:off x="1064822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975346"/>
              </p:ext>
            </p:extLst>
          </p:nvPr>
        </p:nvGraphicFramePr>
        <p:xfrm>
          <a:off x="1077651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800254"/>
              </p:ext>
            </p:extLst>
          </p:nvPr>
        </p:nvGraphicFramePr>
        <p:xfrm>
          <a:off x="1064822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064822" y="436142"/>
            <a:ext cx="3911702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64822" y="1282770"/>
            <a:ext cx="3911702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898719" y="436142"/>
            <a:ext cx="3890346" cy="56365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7651" y="2490630"/>
            <a:ext cx="3898873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77651" y="3335200"/>
            <a:ext cx="2771469" cy="55875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898719" y="2490630"/>
            <a:ext cx="3890346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85890" y="4528175"/>
            <a:ext cx="3903175" cy="5608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64822" y="4528173"/>
            <a:ext cx="3911702" cy="560835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64822" y="5374801"/>
            <a:ext cx="3911702" cy="55236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91759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801219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89599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267969"/>
              </p:ext>
            </p:extLst>
          </p:nvPr>
        </p:nvGraphicFramePr>
        <p:xfrm>
          <a:off x="6697517" y="357849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1898719" y="1282770"/>
            <a:ext cx="3890346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85890" y="3335200"/>
            <a:ext cx="3903175" cy="5649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873061" y="5374799"/>
            <a:ext cx="3916004" cy="553899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7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984435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259639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25881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827761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11044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902763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75328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42297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79274"/>
              </p:ext>
            </p:extLst>
          </p:nvPr>
        </p:nvGraphicFramePr>
        <p:xfrm>
          <a:off x="1603640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312863"/>
              </p:ext>
            </p:extLst>
          </p:nvPr>
        </p:nvGraphicFramePr>
        <p:xfrm>
          <a:off x="1603640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089192"/>
              </p:ext>
            </p:extLst>
          </p:nvPr>
        </p:nvGraphicFramePr>
        <p:xfrm>
          <a:off x="1603640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603640" y="436141"/>
            <a:ext cx="3372884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3640" y="1282768"/>
            <a:ext cx="3372884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37537" y="436141"/>
            <a:ext cx="3351528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7537" y="1282768"/>
            <a:ext cx="3351528" cy="5551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603640" y="2490628"/>
            <a:ext cx="3372884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03640" y="3335198"/>
            <a:ext cx="3372884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411879" y="2490628"/>
            <a:ext cx="3377186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11879" y="4528172"/>
            <a:ext cx="3377186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603640" y="4528172"/>
            <a:ext cx="3372884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603640" y="5374799"/>
            <a:ext cx="3372884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69295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20396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00767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73080"/>
              </p:ext>
            </p:extLst>
          </p:nvPr>
        </p:nvGraphicFramePr>
        <p:xfrm>
          <a:off x="6966926" y="357849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42" name="Straight Connector 41"/>
          <p:cNvCxnSpPr/>
          <p:nvPr/>
        </p:nvCxnSpPr>
        <p:spPr>
          <a:xfrm>
            <a:off x="2437537" y="3335198"/>
            <a:ext cx="3351528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411879" y="5374799"/>
            <a:ext cx="3377186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49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67422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726670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180257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44499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21081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18240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286567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571926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675727"/>
              </p:ext>
            </p:extLst>
          </p:nvPr>
        </p:nvGraphicFramePr>
        <p:xfrm>
          <a:off x="2142458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587"/>
              </p:ext>
            </p:extLst>
          </p:nvPr>
        </p:nvGraphicFramePr>
        <p:xfrm>
          <a:off x="2155287" y="2488570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95869"/>
              </p:ext>
            </p:extLst>
          </p:nvPr>
        </p:nvGraphicFramePr>
        <p:xfrm>
          <a:off x="2142458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2142458" y="436141"/>
            <a:ext cx="2834066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42458" y="1282768"/>
            <a:ext cx="2834066" cy="5551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76355" y="436141"/>
            <a:ext cx="2812710" cy="56365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55287" y="2488570"/>
            <a:ext cx="2821237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55287" y="3322370"/>
            <a:ext cx="2821237" cy="57774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63526" y="2488570"/>
            <a:ext cx="2825539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50697" y="4528172"/>
            <a:ext cx="2838368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5287" y="4528172"/>
            <a:ext cx="2821237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55287" y="5374799"/>
            <a:ext cx="2821237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73256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43401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90291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1442"/>
              </p:ext>
            </p:extLst>
          </p:nvPr>
        </p:nvGraphicFramePr>
        <p:xfrm>
          <a:off x="7225923" y="359200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2976355" y="1282768"/>
            <a:ext cx="2812710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76355" y="3322370"/>
            <a:ext cx="2812710" cy="57158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63526" y="5374799"/>
            <a:ext cx="2825539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00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398504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62927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271894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450636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869259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121946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16303"/>
              </p:ext>
            </p:extLst>
          </p:nvPr>
        </p:nvGraphicFramePr>
        <p:xfrm>
          <a:off x="2155287" y="1539832"/>
          <a:ext cx="808239" cy="798396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7983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 flipV="1">
            <a:off x="2155287" y="998258"/>
            <a:ext cx="2821237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51479" y="1837948"/>
            <a:ext cx="2825045" cy="5002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972827" y="1836412"/>
            <a:ext cx="2816238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1774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42951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79618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77156"/>
              </p:ext>
            </p:extLst>
          </p:nvPr>
        </p:nvGraphicFramePr>
        <p:xfrm>
          <a:off x="7228911" y="4147950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0" name="Straight Connector 29"/>
          <p:cNvCxnSpPr/>
          <p:nvPr/>
        </p:nvCxnSpPr>
        <p:spPr>
          <a:xfrm flipV="1">
            <a:off x="2972827" y="998258"/>
            <a:ext cx="2816238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6494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625022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46351"/>
              </p:ext>
            </p:extLst>
          </p:nvPr>
        </p:nvGraphicFramePr>
        <p:xfrm>
          <a:off x="2151759" y="3592537"/>
          <a:ext cx="821068" cy="801821"/>
        </p:xfrm>
        <a:graphic>
          <a:graphicData uri="http://schemas.openxmlformats.org/drawingml/2006/table">
            <a:tbl>
              <a:tblPr/>
              <a:tblGrid>
                <a:gridCol w="821068"/>
              </a:tblGrid>
              <a:tr h="801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80603"/>
              </p:ext>
            </p:extLst>
          </p:nvPr>
        </p:nvGraphicFramePr>
        <p:xfrm>
          <a:off x="2151479" y="5637708"/>
          <a:ext cx="808239" cy="803751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037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 flipV="1">
            <a:off x="2155287" y="3055804"/>
            <a:ext cx="2821237" cy="53620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155287" y="3893958"/>
            <a:ext cx="2821237" cy="5004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76355" y="3893958"/>
            <a:ext cx="2812710" cy="50040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972827" y="3055804"/>
            <a:ext cx="2816238" cy="5367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72827" y="5089008"/>
            <a:ext cx="2816238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155287" y="5089008"/>
            <a:ext cx="2821237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151479" y="5927162"/>
            <a:ext cx="2825045" cy="50771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59718" y="5928698"/>
            <a:ext cx="2829347" cy="51276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54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373"/>
          <p:cNvSpPr/>
          <p:nvPr/>
        </p:nvSpPr>
        <p:spPr>
          <a:xfrm>
            <a:off x="6168479" y="1871751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3414833" y="1871538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659357" y="1876107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6168479" y="1865611"/>
            <a:ext cx="1272166" cy="1280160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7441143" y="3138870"/>
            <a:ext cx="1272166" cy="1280160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3875935" y="2157636"/>
            <a:ext cx="1902406" cy="1797887"/>
          </a:xfrm>
          <a:prstGeom prst="ellipse">
            <a:avLst/>
          </a:prstGeom>
          <a:solidFill>
            <a:srgbClr val="BFBFBF"/>
          </a:solidFill>
          <a:ln w="3175" cmpd="sng">
            <a:solidFill>
              <a:srgbClr val="BFBFBF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Block Arc 367"/>
          <p:cNvSpPr/>
          <p:nvPr/>
        </p:nvSpPr>
        <p:spPr>
          <a:xfrm rot="10800000">
            <a:off x="1123795" y="95789"/>
            <a:ext cx="1719881" cy="3670860"/>
          </a:xfrm>
          <a:prstGeom prst="blockArc">
            <a:avLst>
              <a:gd name="adj1" fmla="val 7622670"/>
              <a:gd name="adj2" fmla="val 7584905"/>
              <a:gd name="adj3" fmla="val 49084"/>
            </a:avLst>
          </a:prstGeom>
          <a:solidFill>
            <a:schemeClr val="bg1">
              <a:lumMod val="75000"/>
            </a:schemeClr>
          </a:solidFill>
          <a:ln w="381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21204"/>
              </p:ext>
            </p:extLst>
          </p:nvPr>
        </p:nvGraphicFramePr>
        <p:xfrm>
          <a:off x="659646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1153046" y="3900446"/>
            <a:ext cx="300082" cy="369332"/>
            <a:chOff x="5088770" y="5055035"/>
            <a:chExt cx="300082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96435"/>
              </p:ext>
            </p:extLst>
          </p:nvPr>
        </p:nvGraphicFramePr>
        <p:xfrm>
          <a:off x="319714" y="2983765"/>
          <a:ext cx="286115" cy="325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Equation" r:id="rId4" imgW="177800" imgH="203200" progId="Equation.3">
                  <p:embed/>
                </p:oleObj>
              </mc:Choice>
              <mc:Fallback>
                <p:oleObj name="Equation" r:id="rId4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714" y="2983765"/>
                        <a:ext cx="286115" cy="325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778486"/>
              </p:ext>
            </p:extLst>
          </p:nvPr>
        </p:nvGraphicFramePr>
        <p:xfrm>
          <a:off x="1824790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Equation" r:id="rId6" imgW="152400" imgH="203200" progId="Equation.3">
                  <p:embed/>
                </p:oleObj>
              </mc:Choice>
              <mc:Fallback>
                <p:oleObj name="Equation" r:id="rId6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24790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069265" y="3265738"/>
            <a:ext cx="300082" cy="369332"/>
            <a:chOff x="5630041" y="5239701"/>
            <a:chExt cx="300082" cy="369332"/>
          </a:xfrm>
        </p:grpSpPr>
        <p:sp>
          <p:nvSpPr>
            <p:cNvPr id="53" name="TextBox 5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199438"/>
              </p:ext>
            </p:extLst>
          </p:nvPr>
        </p:nvGraphicFramePr>
        <p:xfrm>
          <a:off x="3419079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21309"/>
              </p:ext>
            </p:extLst>
          </p:nvPr>
        </p:nvGraphicFramePr>
        <p:xfrm>
          <a:off x="6168479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622295"/>
              </p:ext>
            </p:extLst>
          </p:nvPr>
        </p:nvGraphicFramePr>
        <p:xfrm>
          <a:off x="4583668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83668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54731"/>
              </p:ext>
            </p:extLst>
          </p:nvPr>
        </p:nvGraphicFramePr>
        <p:xfrm>
          <a:off x="7332318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Equation" r:id="rId9" imgW="152400" imgH="203200" progId="Equation.3">
                  <p:embed/>
                </p:oleObj>
              </mc:Choice>
              <mc:Fallback>
                <p:oleObj name="Equation" r:id="rId9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32318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1305446" y="3580526"/>
            <a:ext cx="300082" cy="369332"/>
            <a:chOff x="5088770" y="5055035"/>
            <a:chExt cx="300082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783191" y="3764414"/>
            <a:ext cx="300082" cy="369332"/>
            <a:chOff x="5088770" y="5055035"/>
            <a:chExt cx="300082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428856" y="3895822"/>
            <a:ext cx="300082" cy="369332"/>
            <a:chOff x="5088770" y="5055035"/>
            <a:chExt cx="300082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434326" y="3575902"/>
            <a:ext cx="300082" cy="369332"/>
            <a:chOff x="5088770" y="5055035"/>
            <a:chExt cx="300082" cy="369332"/>
          </a:xfrm>
        </p:grpSpPr>
        <p:sp>
          <p:nvSpPr>
            <p:cNvPr id="73" name="TextBox 7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681181" y="3025070"/>
            <a:ext cx="300082" cy="369332"/>
            <a:chOff x="5088770" y="5055035"/>
            <a:chExt cx="300082" cy="369332"/>
          </a:xfrm>
        </p:grpSpPr>
        <p:sp>
          <p:nvSpPr>
            <p:cNvPr id="76" name="TextBox 7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788967" y="2614433"/>
            <a:ext cx="300082" cy="369332"/>
            <a:chOff x="5088770" y="5055035"/>
            <a:chExt cx="300082" cy="369332"/>
          </a:xfrm>
        </p:grpSpPr>
        <p:sp>
          <p:nvSpPr>
            <p:cNvPr id="79" name="TextBox 7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17340" y="2871987"/>
            <a:ext cx="300082" cy="369332"/>
            <a:chOff x="5088770" y="5055035"/>
            <a:chExt cx="300082" cy="369332"/>
          </a:xfrm>
        </p:grpSpPr>
        <p:sp>
          <p:nvSpPr>
            <p:cNvPr id="82" name="TextBox 8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085020" y="3206570"/>
            <a:ext cx="300082" cy="369332"/>
            <a:chOff x="5088770" y="5055035"/>
            <a:chExt cx="300082" cy="369332"/>
          </a:xfrm>
        </p:grpSpPr>
        <p:sp>
          <p:nvSpPr>
            <p:cNvPr id="85" name="TextBox 8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81634" y="2279685"/>
            <a:ext cx="300082" cy="369332"/>
            <a:chOff x="5088770" y="5055035"/>
            <a:chExt cx="300082" cy="369332"/>
          </a:xfrm>
        </p:grpSpPr>
        <p:sp>
          <p:nvSpPr>
            <p:cNvPr id="88" name="TextBox 8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010" y="1865611"/>
            <a:ext cx="300082" cy="369332"/>
            <a:chOff x="5088770" y="5055035"/>
            <a:chExt cx="300082" cy="369332"/>
          </a:xfrm>
        </p:grpSpPr>
        <p:sp>
          <p:nvSpPr>
            <p:cNvPr id="91" name="TextBox 9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938824" y="1880333"/>
            <a:ext cx="300082" cy="369332"/>
            <a:chOff x="5088770" y="5055035"/>
            <a:chExt cx="300082" cy="369332"/>
          </a:xfrm>
        </p:grpSpPr>
        <p:sp>
          <p:nvSpPr>
            <p:cNvPr id="94" name="TextBox 9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919884" y="2279685"/>
            <a:ext cx="300082" cy="369332"/>
            <a:chOff x="5088770" y="5055035"/>
            <a:chExt cx="300082" cy="369332"/>
          </a:xfrm>
        </p:grpSpPr>
        <p:sp>
          <p:nvSpPr>
            <p:cNvPr id="97" name="TextBox 9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605528" y="3269583"/>
            <a:ext cx="300082" cy="369332"/>
            <a:chOff x="5630041" y="5239701"/>
            <a:chExt cx="300082" cy="369332"/>
          </a:xfrm>
        </p:grpSpPr>
        <p:sp>
          <p:nvSpPr>
            <p:cNvPr id="100" name="TextBox 9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63834" y="2824741"/>
            <a:ext cx="300082" cy="369332"/>
            <a:chOff x="5630041" y="5239701"/>
            <a:chExt cx="300082" cy="369332"/>
          </a:xfrm>
        </p:grpSpPr>
        <p:sp>
          <p:nvSpPr>
            <p:cNvPr id="103" name="TextBox 10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412088" y="1857721"/>
            <a:ext cx="300082" cy="369332"/>
            <a:chOff x="5630041" y="5239701"/>
            <a:chExt cx="300082" cy="369332"/>
          </a:xfrm>
        </p:grpSpPr>
        <p:sp>
          <p:nvSpPr>
            <p:cNvPr id="106" name="TextBox 10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322525" y="1907815"/>
            <a:ext cx="300082" cy="369332"/>
            <a:chOff x="5630041" y="5239701"/>
            <a:chExt cx="300082" cy="369332"/>
          </a:xfrm>
        </p:grpSpPr>
        <p:sp>
          <p:nvSpPr>
            <p:cNvPr id="109" name="TextBox 10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024481" y="2837238"/>
            <a:ext cx="300082" cy="369332"/>
            <a:chOff x="5630041" y="5239701"/>
            <a:chExt cx="300082" cy="369332"/>
          </a:xfrm>
        </p:grpSpPr>
        <p:sp>
          <p:nvSpPr>
            <p:cNvPr id="112" name="TextBox 11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57188" y="2429767"/>
            <a:ext cx="300082" cy="369332"/>
            <a:chOff x="5630041" y="5239701"/>
            <a:chExt cx="300082" cy="369332"/>
          </a:xfrm>
        </p:grpSpPr>
        <p:sp>
          <p:nvSpPr>
            <p:cNvPr id="115" name="TextBox 11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755569" y="2202213"/>
            <a:ext cx="300082" cy="369332"/>
            <a:chOff x="5630041" y="5239701"/>
            <a:chExt cx="300082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2248877" y="2354613"/>
            <a:ext cx="300082" cy="369332"/>
            <a:chOff x="5630041" y="5239701"/>
            <a:chExt cx="300082" cy="369332"/>
          </a:xfrm>
        </p:grpSpPr>
        <p:sp>
          <p:nvSpPr>
            <p:cNvPr id="121" name="TextBox 12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102344" y="1778209"/>
            <a:ext cx="300082" cy="369332"/>
            <a:chOff x="5630041" y="5239701"/>
            <a:chExt cx="300082" cy="369332"/>
          </a:xfrm>
        </p:grpSpPr>
        <p:sp>
          <p:nvSpPr>
            <p:cNvPr id="124" name="TextBox 12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163462" y="2055969"/>
            <a:ext cx="300082" cy="369332"/>
            <a:chOff x="5630041" y="5239701"/>
            <a:chExt cx="300082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502952" y="2138162"/>
            <a:ext cx="300082" cy="369332"/>
            <a:chOff x="5630041" y="5239701"/>
            <a:chExt cx="300082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Block Arc 131"/>
          <p:cNvSpPr/>
          <p:nvPr/>
        </p:nvSpPr>
        <p:spPr>
          <a:xfrm rot="10800000">
            <a:off x="1122966" y="111061"/>
            <a:ext cx="1719881" cy="3670860"/>
          </a:xfrm>
          <a:prstGeom prst="blockArc">
            <a:avLst>
              <a:gd name="adj1" fmla="val 10800000"/>
              <a:gd name="adj2" fmla="val 571235"/>
              <a:gd name="adj3" fmla="val 0"/>
            </a:avLst>
          </a:prstGeom>
          <a:ln w="5715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92967" y="3476275"/>
            <a:ext cx="300082" cy="369332"/>
            <a:chOff x="5088770" y="5055035"/>
            <a:chExt cx="300082" cy="369332"/>
          </a:xfrm>
        </p:grpSpPr>
        <p:sp>
          <p:nvSpPr>
            <p:cNvPr id="135" name="TextBox 13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36" name="Oval 13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879707" y="3760568"/>
            <a:ext cx="300082" cy="369332"/>
            <a:chOff x="5088770" y="5055035"/>
            <a:chExt cx="300082" cy="369332"/>
          </a:xfrm>
        </p:grpSpPr>
        <p:sp>
          <p:nvSpPr>
            <p:cNvPr id="138" name="TextBox 13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919884" y="3260181"/>
            <a:ext cx="300082" cy="369332"/>
            <a:chOff x="5088770" y="5055035"/>
            <a:chExt cx="300082" cy="369332"/>
          </a:xfrm>
        </p:grpSpPr>
        <p:sp>
          <p:nvSpPr>
            <p:cNvPr id="141" name="TextBox 14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Oval 142"/>
          <p:cNvSpPr/>
          <p:nvPr/>
        </p:nvSpPr>
        <p:spPr>
          <a:xfrm>
            <a:off x="3876940" y="2151971"/>
            <a:ext cx="1902406" cy="1797887"/>
          </a:xfrm>
          <a:prstGeom prst="ellipse">
            <a:avLst/>
          </a:prstGeom>
          <a:noFill/>
          <a:ln w="5715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/>
          <p:cNvGrpSpPr/>
          <p:nvPr/>
        </p:nvGrpSpPr>
        <p:grpSpPr>
          <a:xfrm>
            <a:off x="3726899" y="3638915"/>
            <a:ext cx="300082" cy="369332"/>
            <a:chOff x="5088770" y="5055035"/>
            <a:chExt cx="300082" cy="369332"/>
          </a:xfrm>
        </p:grpSpPr>
        <p:sp>
          <p:nvSpPr>
            <p:cNvPr id="145" name="TextBox 14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6" name="Oval 14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3547777" y="3884511"/>
            <a:ext cx="300082" cy="369332"/>
            <a:chOff x="5088770" y="5055035"/>
            <a:chExt cx="300082" cy="369332"/>
          </a:xfrm>
        </p:grpSpPr>
        <p:sp>
          <p:nvSpPr>
            <p:cNvPr id="148" name="TextBox 14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9" name="Oval 14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547777" y="3085327"/>
            <a:ext cx="300082" cy="369332"/>
            <a:chOff x="5088770" y="5055035"/>
            <a:chExt cx="300082" cy="369332"/>
          </a:xfrm>
        </p:grpSpPr>
        <p:sp>
          <p:nvSpPr>
            <p:cNvPr id="151" name="TextBox 15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2" name="Oval 15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3547777" y="2632455"/>
            <a:ext cx="300082" cy="369332"/>
            <a:chOff x="5088770" y="5055035"/>
            <a:chExt cx="300082" cy="369332"/>
          </a:xfrm>
        </p:grpSpPr>
        <p:sp>
          <p:nvSpPr>
            <p:cNvPr id="154" name="TextBox 15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3847859" y="2069427"/>
            <a:ext cx="300082" cy="369332"/>
            <a:chOff x="5088770" y="5055035"/>
            <a:chExt cx="300082" cy="369332"/>
          </a:xfrm>
        </p:grpSpPr>
        <p:sp>
          <p:nvSpPr>
            <p:cNvPr id="157" name="TextBox 15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511354" y="2207411"/>
            <a:ext cx="300082" cy="369332"/>
            <a:chOff x="5088770" y="5055035"/>
            <a:chExt cx="300082" cy="369332"/>
          </a:xfrm>
        </p:grpSpPr>
        <p:sp>
          <p:nvSpPr>
            <p:cNvPr id="160" name="TextBox 15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4155937" y="1836126"/>
            <a:ext cx="300082" cy="369332"/>
            <a:chOff x="5088770" y="5055035"/>
            <a:chExt cx="300082" cy="369332"/>
          </a:xfrm>
        </p:grpSpPr>
        <p:sp>
          <p:nvSpPr>
            <p:cNvPr id="163" name="TextBox 16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3547777" y="1810745"/>
            <a:ext cx="300082" cy="369332"/>
            <a:chOff x="5088770" y="5055035"/>
            <a:chExt cx="300082" cy="369332"/>
          </a:xfrm>
        </p:grpSpPr>
        <p:sp>
          <p:nvSpPr>
            <p:cNvPr id="166" name="TextBox 16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7" name="Oval 16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4678102" y="1786099"/>
            <a:ext cx="300082" cy="369332"/>
            <a:chOff x="5088770" y="5055035"/>
            <a:chExt cx="300082" cy="369332"/>
          </a:xfrm>
        </p:grpSpPr>
        <p:sp>
          <p:nvSpPr>
            <p:cNvPr id="169" name="TextBox 16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5334275" y="1907815"/>
            <a:ext cx="300082" cy="369332"/>
            <a:chOff x="5088770" y="5055035"/>
            <a:chExt cx="300082" cy="369332"/>
          </a:xfrm>
        </p:grpSpPr>
        <p:sp>
          <p:nvSpPr>
            <p:cNvPr id="172" name="TextBox 17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5641307" y="2185769"/>
            <a:ext cx="300082" cy="369332"/>
            <a:chOff x="5088770" y="5055035"/>
            <a:chExt cx="300082" cy="369332"/>
          </a:xfrm>
        </p:grpSpPr>
        <p:sp>
          <p:nvSpPr>
            <p:cNvPr id="175" name="TextBox 17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705683" y="1809631"/>
            <a:ext cx="300082" cy="369332"/>
            <a:chOff x="5088770" y="5055035"/>
            <a:chExt cx="300082" cy="369332"/>
          </a:xfrm>
        </p:grpSpPr>
        <p:sp>
          <p:nvSpPr>
            <p:cNvPr id="178" name="TextBox 17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398651" y="3781922"/>
            <a:ext cx="300082" cy="369332"/>
            <a:chOff x="5088770" y="5055035"/>
            <a:chExt cx="300082" cy="369332"/>
          </a:xfrm>
        </p:grpSpPr>
        <p:sp>
          <p:nvSpPr>
            <p:cNvPr id="181" name="TextBox 18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5715662" y="3288175"/>
            <a:ext cx="300082" cy="369332"/>
            <a:chOff x="5088770" y="5055035"/>
            <a:chExt cx="300082" cy="369332"/>
          </a:xfrm>
        </p:grpSpPr>
        <p:sp>
          <p:nvSpPr>
            <p:cNvPr id="184" name="TextBox 18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5718021" y="2464351"/>
            <a:ext cx="300082" cy="369332"/>
            <a:chOff x="5088770" y="5055035"/>
            <a:chExt cx="300082" cy="369332"/>
          </a:xfrm>
        </p:grpSpPr>
        <p:sp>
          <p:nvSpPr>
            <p:cNvPr id="187" name="TextBox 18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687075" y="3989665"/>
            <a:ext cx="300082" cy="369332"/>
            <a:chOff x="5088770" y="5055035"/>
            <a:chExt cx="300082" cy="369332"/>
          </a:xfrm>
        </p:grpSpPr>
        <p:sp>
          <p:nvSpPr>
            <p:cNvPr id="190" name="TextBox 18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058294" y="3764414"/>
            <a:ext cx="300082" cy="369332"/>
            <a:chOff x="5088770" y="5055035"/>
            <a:chExt cx="300082" cy="369332"/>
          </a:xfrm>
        </p:grpSpPr>
        <p:sp>
          <p:nvSpPr>
            <p:cNvPr id="193" name="TextBox 19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939033" y="4053795"/>
            <a:ext cx="300082" cy="369332"/>
            <a:chOff x="5088770" y="5055035"/>
            <a:chExt cx="300082" cy="369332"/>
          </a:xfrm>
        </p:grpSpPr>
        <p:sp>
          <p:nvSpPr>
            <p:cNvPr id="196" name="TextBox 19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4433627" y="3974283"/>
            <a:ext cx="300082" cy="369332"/>
            <a:chOff x="5088770" y="5055035"/>
            <a:chExt cx="300082" cy="369332"/>
          </a:xfrm>
        </p:grpSpPr>
        <p:sp>
          <p:nvSpPr>
            <p:cNvPr id="199" name="TextBox 19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088395" y="3974283"/>
            <a:ext cx="300082" cy="369332"/>
            <a:chOff x="5088770" y="5055035"/>
            <a:chExt cx="300082" cy="369332"/>
          </a:xfrm>
        </p:grpSpPr>
        <p:sp>
          <p:nvSpPr>
            <p:cNvPr id="202" name="TextBox 20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764480" y="4000976"/>
            <a:ext cx="300082" cy="369332"/>
            <a:chOff x="5088770" y="5055035"/>
            <a:chExt cx="300082" cy="369332"/>
          </a:xfrm>
        </p:grpSpPr>
        <p:sp>
          <p:nvSpPr>
            <p:cNvPr id="205" name="TextBox 20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5740551" y="3660941"/>
            <a:ext cx="300082" cy="369332"/>
            <a:chOff x="5088770" y="5055035"/>
            <a:chExt cx="300082" cy="369332"/>
          </a:xfrm>
        </p:grpSpPr>
        <p:sp>
          <p:nvSpPr>
            <p:cNvPr id="208" name="TextBox 20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4239115" y="2559567"/>
            <a:ext cx="300082" cy="369332"/>
            <a:chOff x="5630041" y="5239701"/>
            <a:chExt cx="300082" cy="369332"/>
          </a:xfrm>
        </p:grpSpPr>
        <p:sp>
          <p:nvSpPr>
            <p:cNvPr id="211" name="TextBox 21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2" name="Oval 21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939033" y="2942392"/>
            <a:ext cx="300082" cy="369332"/>
            <a:chOff x="5630041" y="5239701"/>
            <a:chExt cx="300082" cy="369332"/>
          </a:xfrm>
        </p:grpSpPr>
        <p:sp>
          <p:nvSpPr>
            <p:cNvPr id="214" name="TextBox 21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5" name="Oval 21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4361617" y="3282341"/>
            <a:ext cx="300082" cy="369332"/>
            <a:chOff x="5630041" y="5239701"/>
            <a:chExt cx="300082" cy="369332"/>
          </a:xfrm>
        </p:grpSpPr>
        <p:sp>
          <p:nvSpPr>
            <p:cNvPr id="217" name="TextBox 21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8" name="Oval 21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807495" y="3531114"/>
            <a:ext cx="300082" cy="369332"/>
            <a:chOff x="5630041" y="5239701"/>
            <a:chExt cx="300082" cy="369332"/>
          </a:xfrm>
        </p:grpSpPr>
        <p:sp>
          <p:nvSpPr>
            <p:cNvPr id="220" name="TextBox 21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1" name="Oval 22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4625256" y="2664721"/>
            <a:ext cx="300082" cy="369332"/>
            <a:chOff x="5630041" y="5239701"/>
            <a:chExt cx="300082" cy="369332"/>
          </a:xfrm>
        </p:grpSpPr>
        <p:sp>
          <p:nvSpPr>
            <p:cNvPr id="223" name="TextBox 22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4" name="Oval 22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47137" y="3161807"/>
            <a:ext cx="300082" cy="369332"/>
            <a:chOff x="5630041" y="5239701"/>
            <a:chExt cx="300082" cy="369332"/>
          </a:xfrm>
        </p:grpSpPr>
        <p:sp>
          <p:nvSpPr>
            <p:cNvPr id="226" name="TextBox 22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7" name="Oval 22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614439" y="2208301"/>
            <a:ext cx="300082" cy="369332"/>
            <a:chOff x="5630041" y="5239701"/>
            <a:chExt cx="300082" cy="369332"/>
          </a:xfrm>
        </p:grpSpPr>
        <p:sp>
          <p:nvSpPr>
            <p:cNvPr id="229" name="TextBox 22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0" name="Oval 22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5107577" y="2922275"/>
            <a:ext cx="300082" cy="369332"/>
            <a:chOff x="5630041" y="5239701"/>
            <a:chExt cx="300082" cy="369332"/>
          </a:xfrm>
        </p:grpSpPr>
        <p:sp>
          <p:nvSpPr>
            <p:cNvPr id="232" name="TextBox 23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3" name="Oval 23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5177797" y="2290923"/>
            <a:ext cx="300082" cy="369332"/>
            <a:chOff x="5630041" y="5239701"/>
            <a:chExt cx="300082" cy="369332"/>
          </a:xfrm>
        </p:grpSpPr>
        <p:sp>
          <p:nvSpPr>
            <p:cNvPr id="235" name="TextBox 23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6" name="Oval 23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5469977" y="2867409"/>
            <a:ext cx="300082" cy="369332"/>
            <a:chOff x="5630041" y="5239701"/>
            <a:chExt cx="300082" cy="369332"/>
          </a:xfrm>
        </p:grpSpPr>
        <p:sp>
          <p:nvSpPr>
            <p:cNvPr id="238" name="TextBox 23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9" name="Oval 23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84234" y="3374737"/>
            <a:ext cx="300082" cy="369332"/>
            <a:chOff x="5630041" y="5239701"/>
            <a:chExt cx="300082" cy="369332"/>
          </a:xfrm>
        </p:grpSpPr>
        <p:sp>
          <p:nvSpPr>
            <p:cNvPr id="241" name="TextBox 24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2" name="Oval 24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4957536" y="2460129"/>
            <a:ext cx="300082" cy="369332"/>
            <a:chOff x="5630041" y="5239701"/>
            <a:chExt cx="300082" cy="369332"/>
          </a:xfrm>
        </p:grpSpPr>
        <p:sp>
          <p:nvSpPr>
            <p:cNvPr id="244" name="TextBox 24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5" name="Oval 24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275952" y="2900661"/>
            <a:ext cx="300082" cy="369332"/>
            <a:chOff x="5630041" y="5239701"/>
            <a:chExt cx="300082" cy="369332"/>
          </a:xfrm>
        </p:grpSpPr>
        <p:sp>
          <p:nvSpPr>
            <p:cNvPr id="247" name="TextBox 24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8" name="Oval 24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314357" y="2240258"/>
            <a:ext cx="300082" cy="369332"/>
            <a:chOff x="5630041" y="5239701"/>
            <a:chExt cx="300082" cy="369332"/>
          </a:xfrm>
        </p:grpSpPr>
        <p:sp>
          <p:nvSpPr>
            <p:cNvPr id="250" name="TextBox 24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51" name="Oval 25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3" name="Straight Connector 252"/>
          <p:cNvCxnSpPr>
            <a:endCxn id="60" idx="2"/>
          </p:cNvCxnSpPr>
          <p:nvPr/>
        </p:nvCxnSpPr>
        <p:spPr>
          <a:xfrm>
            <a:off x="7441143" y="1880333"/>
            <a:ext cx="7496" cy="2545598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stCxn id="60" idx="1"/>
            <a:endCxn id="60" idx="3"/>
          </p:cNvCxnSpPr>
          <p:nvPr/>
        </p:nvCxnSpPr>
        <p:spPr>
          <a:xfrm>
            <a:off x="6168479" y="3145771"/>
            <a:ext cx="2560320" cy="0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7" name="Group 256"/>
          <p:cNvGrpSpPr/>
          <p:nvPr/>
        </p:nvGrpSpPr>
        <p:grpSpPr>
          <a:xfrm>
            <a:off x="6295901" y="1846649"/>
            <a:ext cx="300082" cy="369332"/>
            <a:chOff x="5630041" y="5239701"/>
            <a:chExt cx="300082" cy="369332"/>
          </a:xfrm>
        </p:grpSpPr>
        <p:sp>
          <p:nvSpPr>
            <p:cNvPr id="258" name="TextBox 25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59" name="Oval 25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6595983" y="2359702"/>
            <a:ext cx="300082" cy="369332"/>
            <a:chOff x="5630041" y="5239701"/>
            <a:chExt cx="300082" cy="369332"/>
          </a:xfrm>
        </p:grpSpPr>
        <p:sp>
          <p:nvSpPr>
            <p:cNvPr id="261" name="TextBox 26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2" name="Oval 26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7140563" y="1829895"/>
            <a:ext cx="300082" cy="369332"/>
            <a:chOff x="5630041" y="5239701"/>
            <a:chExt cx="300082" cy="369332"/>
          </a:xfrm>
        </p:grpSpPr>
        <p:sp>
          <p:nvSpPr>
            <p:cNvPr id="264" name="TextBox 26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598342" y="2702860"/>
            <a:ext cx="300082" cy="369332"/>
            <a:chOff x="5630041" y="5239701"/>
            <a:chExt cx="300082" cy="369332"/>
          </a:xfrm>
        </p:grpSpPr>
        <p:sp>
          <p:nvSpPr>
            <p:cNvPr id="267" name="TextBox 26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7113888" y="2512102"/>
            <a:ext cx="300082" cy="369332"/>
            <a:chOff x="5630041" y="5239701"/>
            <a:chExt cx="300082" cy="369332"/>
          </a:xfrm>
        </p:grpSpPr>
        <p:sp>
          <p:nvSpPr>
            <p:cNvPr id="270" name="TextBox 26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1" name="Oval 27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6203147" y="2741823"/>
            <a:ext cx="300082" cy="369332"/>
            <a:chOff x="5630041" y="5239701"/>
            <a:chExt cx="300082" cy="369332"/>
          </a:xfrm>
        </p:grpSpPr>
        <p:sp>
          <p:nvSpPr>
            <p:cNvPr id="273" name="TextBox 27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4" name="Oval 27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226357" y="2240032"/>
            <a:ext cx="300082" cy="369332"/>
            <a:chOff x="5630041" y="5239701"/>
            <a:chExt cx="300082" cy="369332"/>
          </a:xfrm>
        </p:grpSpPr>
        <p:sp>
          <p:nvSpPr>
            <p:cNvPr id="276" name="TextBox 27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6627038" y="1946237"/>
            <a:ext cx="300082" cy="369332"/>
            <a:chOff x="5630041" y="5239701"/>
            <a:chExt cx="300082" cy="369332"/>
          </a:xfrm>
        </p:grpSpPr>
        <p:sp>
          <p:nvSpPr>
            <p:cNvPr id="279" name="TextBox 27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0" name="Oval 27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7703452" y="3319871"/>
            <a:ext cx="300082" cy="369332"/>
            <a:chOff x="5630041" y="5239701"/>
            <a:chExt cx="300082" cy="369332"/>
          </a:xfrm>
        </p:grpSpPr>
        <p:sp>
          <p:nvSpPr>
            <p:cNvPr id="282" name="TextBox 28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3" name="Oval 28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7494878" y="3781922"/>
            <a:ext cx="300082" cy="369332"/>
            <a:chOff x="5630041" y="5239701"/>
            <a:chExt cx="300082" cy="369332"/>
          </a:xfrm>
        </p:grpSpPr>
        <p:sp>
          <p:nvSpPr>
            <p:cNvPr id="285" name="TextBox 28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6" name="Oval 28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8428717" y="3097675"/>
            <a:ext cx="300082" cy="369332"/>
            <a:chOff x="5630041" y="5239701"/>
            <a:chExt cx="300082" cy="369332"/>
          </a:xfrm>
        </p:grpSpPr>
        <p:sp>
          <p:nvSpPr>
            <p:cNvPr id="288" name="TextBox 28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9" name="Oval 28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8005738" y="3154870"/>
            <a:ext cx="300082" cy="369332"/>
            <a:chOff x="5630041" y="5239701"/>
            <a:chExt cx="300082" cy="369332"/>
          </a:xfrm>
        </p:grpSpPr>
        <p:sp>
          <p:nvSpPr>
            <p:cNvPr id="291" name="TextBox 29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2" name="Oval 29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8305820" y="4005600"/>
            <a:ext cx="300082" cy="369332"/>
            <a:chOff x="5630041" y="5239701"/>
            <a:chExt cx="300082" cy="369332"/>
          </a:xfrm>
        </p:grpSpPr>
        <p:sp>
          <p:nvSpPr>
            <p:cNvPr id="294" name="TextBox 29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5" name="Oval 29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8003318" y="3585392"/>
            <a:ext cx="300082" cy="369332"/>
            <a:chOff x="5630041" y="5239701"/>
            <a:chExt cx="300082" cy="369332"/>
          </a:xfrm>
        </p:grpSpPr>
        <p:sp>
          <p:nvSpPr>
            <p:cNvPr id="297" name="TextBox 29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8" name="Oval 29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8380476" y="3542390"/>
            <a:ext cx="300082" cy="369332"/>
            <a:chOff x="5630041" y="5239701"/>
            <a:chExt cx="300082" cy="369332"/>
          </a:xfrm>
        </p:grpSpPr>
        <p:sp>
          <p:nvSpPr>
            <p:cNvPr id="300" name="TextBox 29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1" name="Oval 30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7452882" y="3124952"/>
            <a:ext cx="300082" cy="369332"/>
            <a:chOff x="5630041" y="5239701"/>
            <a:chExt cx="300082" cy="369332"/>
          </a:xfrm>
        </p:grpSpPr>
        <p:sp>
          <p:nvSpPr>
            <p:cNvPr id="303" name="TextBox 30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4" name="Oval 30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7719274" y="4035285"/>
            <a:ext cx="300082" cy="369332"/>
            <a:chOff x="5630041" y="5239701"/>
            <a:chExt cx="300082" cy="369332"/>
          </a:xfrm>
        </p:grpSpPr>
        <p:sp>
          <p:nvSpPr>
            <p:cNvPr id="306" name="TextBox 30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7" name="Oval 30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7966865" y="3890368"/>
            <a:ext cx="300082" cy="369332"/>
            <a:chOff x="5630041" y="5239701"/>
            <a:chExt cx="300082" cy="369332"/>
          </a:xfrm>
        </p:grpSpPr>
        <p:sp>
          <p:nvSpPr>
            <p:cNvPr id="309" name="TextBox 30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10" name="Oval 30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6186337" y="3186226"/>
            <a:ext cx="300082" cy="369332"/>
            <a:chOff x="5088770" y="5055035"/>
            <a:chExt cx="300082" cy="369332"/>
          </a:xfrm>
        </p:grpSpPr>
        <p:sp>
          <p:nvSpPr>
            <p:cNvPr id="312" name="TextBox 31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3" name="Oval 31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6248321" y="3501014"/>
            <a:ext cx="300082" cy="369332"/>
            <a:chOff x="5088770" y="5055035"/>
            <a:chExt cx="300082" cy="369332"/>
          </a:xfrm>
        </p:grpSpPr>
        <p:sp>
          <p:nvSpPr>
            <p:cNvPr id="315" name="TextBox 31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6" name="Oval 31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6990522" y="3233309"/>
            <a:ext cx="300082" cy="369332"/>
            <a:chOff x="5088770" y="5055035"/>
            <a:chExt cx="300082" cy="369332"/>
          </a:xfrm>
        </p:grpSpPr>
        <p:sp>
          <p:nvSpPr>
            <p:cNvPr id="318" name="TextBox 31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9" name="Oval 31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6591418" y="3653414"/>
            <a:ext cx="300082" cy="369332"/>
            <a:chOff x="5088770" y="5055035"/>
            <a:chExt cx="300082" cy="369332"/>
          </a:xfrm>
        </p:grpSpPr>
        <p:sp>
          <p:nvSpPr>
            <p:cNvPr id="321" name="TextBox 32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2" name="Oval 32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300712" y="4046592"/>
            <a:ext cx="300082" cy="369332"/>
            <a:chOff x="5088770" y="5055035"/>
            <a:chExt cx="300082" cy="369332"/>
          </a:xfrm>
        </p:grpSpPr>
        <p:sp>
          <p:nvSpPr>
            <p:cNvPr id="324" name="TextBox 32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5" name="Oval 32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7005848" y="3884511"/>
            <a:ext cx="300082" cy="369332"/>
            <a:chOff x="5088770" y="5055035"/>
            <a:chExt cx="300082" cy="369332"/>
          </a:xfrm>
        </p:grpSpPr>
        <p:sp>
          <p:nvSpPr>
            <p:cNvPr id="327" name="TextBox 32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8" name="Oval 32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6600794" y="3202829"/>
            <a:ext cx="300082" cy="369332"/>
            <a:chOff x="5088770" y="5055035"/>
            <a:chExt cx="300082" cy="369332"/>
          </a:xfrm>
        </p:grpSpPr>
        <p:sp>
          <p:nvSpPr>
            <p:cNvPr id="330" name="TextBox 32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1" name="Oval 33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7011778" y="3558592"/>
            <a:ext cx="300082" cy="369332"/>
            <a:chOff x="5088770" y="5055035"/>
            <a:chExt cx="300082" cy="369332"/>
          </a:xfrm>
        </p:grpSpPr>
        <p:sp>
          <p:nvSpPr>
            <p:cNvPr id="333" name="TextBox 33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4" name="Oval 33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5" name="Group 334"/>
          <p:cNvGrpSpPr/>
          <p:nvPr/>
        </p:nvGrpSpPr>
        <p:grpSpPr>
          <a:xfrm>
            <a:off x="6691414" y="3967122"/>
            <a:ext cx="300082" cy="369332"/>
            <a:chOff x="5088770" y="5055035"/>
            <a:chExt cx="300082" cy="369332"/>
          </a:xfrm>
        </p:grpSpPr>
        <p:sp>
          <p:nvSpPr>
            <p:cNvPr id="336" name="TextBox 33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7" name="Oval 33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7705958" y="2046990"/>
            <a:ext cx="300082" cy="369332"/>
            <a:chOff x="5088770" y="5055035"/>
            <a:chExt cx="300082" cy="369332"/>
          </a:xfrm>
        </p:grpSpPr>
        <p:sp>
          <p:nvSpPr>
            <p:cNvPr id="339" name="TextBox 33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0" name="Oval 33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7666038" y="2463328"/>
            <a:ext cx="300082" cy="369332"/>
            <a:chOff x="5088770" y="5055035"/>
            <a:chExt cx="300082" cy="369332"/>
          </a:xfrm>
        </p:grpSpPr>
        <p:sp>
          <p:nvSpPr>
            <p:cNvPr id="342" name="TextBox 34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3" name="Oval 34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344" name="Group 343"/>
          <p:cNvGrpSpPr/>
          <p:nvPr/>
        </p:nvGrpSpPr>
        <p:grpSpPr>
          <a:xfrm>
            <a:off x="8433612" y="2745229"/>
            <a:ext cx="300082" cy="369332"/>
            <a:chOff x="5088770" y="5055035"/>
            <a:chExt cx="300082" cy="369332"/>
          </a:xfrm>
        </p:grpSpPr>
        <p:sp>
          <p:nvSpPr>
            <p:cNvPr id="345" name="TextBox 34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6" name="Oval 34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8005738" y="2737609"/>
            <a:ext cx="300082" cy="369332"/>
            <a:chOff x="5088770" y="5055035"/>
            <a:chExt cx="300082" cy="369332"/>
          </a:xfrm>
        </p:grpSpPr>
        <p:sp>
          <p:nvSpPr>
            <p:cNvPr id="348" name="TextBox 34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9" name="Oval 34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8197906" y="2051647"/>
            <a:ext cx="300082" cy="369332"/>
            <a:chOff x="5088770" y="5055035"/>
            <a:chExt cx="300082" cy="369332"/>
          </a:xfrm>
        </p:grpSpPr>
        <p:sp>
          <p:nvSpPr>
            <p:cNvPr id="351" name="TextBox 35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2" name="Oval 35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7967838" y="2396077"/>
            <a:ext cx="300082" cy="369332"/>
            <a:chOff x="5088770" y="5055035"/>
            <a:chExt cx="300082" cy="369332"/>
          </a:xfrm>
        </p:grpSpPr>
        <p:sp>
          <p:nvSpPr>
            <p:cNvPr id="354" name="TextBox 35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5" name="Oval 35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8423275" y="1832881"/>
            <a:ext cx="300082" cy="369332"/>
            <a:chOff x="5088770" y="5055035"/>
            <a:chExt cx="300082" cy="369332"/>
          </a:xfrm>
        </p:grpSpPr>
        <p:sp>
          <p:nvSpPr>
            <p:cNvPr id="357" name="TextBox 35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8" name="Oval 35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7967838" y="1825467"/>
            <a:ext cx="300082" cy="369332"/>
            <a:chOff x="5088770" y="5055035"/>
            <a:chExt cx="300082" cy="369332"/>
          </a:xfrm>
        </p:grpSpPr>
        <p:sp>
          <p:nvSpPr>
            <p:cNvPr id="360" name="TextBox 35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1" name="Oval 36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8387806" y="2367163"/>
            <a:ext cx="300082" cy="369332"/>
            <a:chOff x="5088770" y="5055035"/>
            <a:chExt cx="300082" cy="369332"/>
          </a:xfrm>
        </p:grpSpPr>
        <p:sp>
          <p:nvSpPr>
            <p:cNvPr id="363" name="TextBox 36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4" name="Oval 36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7440645" y="1800821"/>
            <a:ext cx="300082" cy="369332"/>
            <a:chOff x="5088770" y="5055035"/>
            <a:chExt cx="300082" cy="369332"/>
          </a:xfrm>
        </p:grpSpPr>
        <p:sp>
          <p:nvSpPr>
            <p:cNvPr id="366" name="TextBox 36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7" name="Oval 36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648862" y="1484342"/>
            <a:ext cx="8399108" cy="3673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6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599993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005791" y="1472912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005791" y="1483495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78397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727475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90069" y="3797848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148248" y="3787265"/>
            <a:ext cx="997956" cy="150148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43197" y="2984981"/>
            <a:ext cx="823344" cy="8234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756605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16326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884087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27" idx="0"/>
            <a:endCxn id="33" idx="3"/>
          </p:cNvCxnSpPr>
          <p:nvPr/>
        </p:nvCxnSpPr>
        <p:spPr>
          <a:xfrm flipV="1">
            <a:off x="995943" y="1362904"/>
            <a:ext cx="2040959" cy="1611495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9" idx="0"/>
            <a:endCxn id="27" idx="5"/>
          </p:cNvCxnSpPr>
          <p:nvPr/>
        </p:nvCxnSpPr>
        <p:spPr>
          <a:xfrm flipH="1" flipV="1">
            <a:off x="1287039" y="3677257"/>
            <a:ext cx="2008720" cy="162207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271" y="2974399"/>
            <a:ext cx="823344" cy="82344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71386" y="1483495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63970" y="1472912"/>
            <a:ext cx="997956" cy="1501487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62403" y="1472912"/>
            <a:ext cx="1036595" cy="1512069"/>
          </a:xfrm>
          <a:prstGeom prst="straightConnector1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155664" y="3797848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0"/>
          </p:cNvCxnSpPr>
          <p:nvPr/>
        </p:nvCxnSpPr>
        <p:spPr>
          <a:xfrm flipV="1">
            <a:off x="990069" y="3787265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304860" y="3787265"/>
            <a:ext cx="997956" cy="1501487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740883" y="2974399"/>
            <a:ext cx="823344" cy="8234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327998" y="1483495"/>
            <a:ext cx="0" cy="1501486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320582" y="1472912"/>
            <a:ext cx="997956" cy="1501487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12276" y="3797848"/>
            <a:ext cx="0" cy="1501486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146681" y="3787265"/>
            <a:ext cx="1036595" cy="1512069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4" idx="0"/>
            <a:endCxn id="19" idx="5"/>
          </p:cNvCxnSpPr>
          <p:nvPr/>
        </p:nvCxnSpPr>
        <p:spPr>
          <a:xfrm flipH="1" flipV="1">
            <a:off x="1302761" y="1362904"/>
            <a:ext cx="2008720" cy="162207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5" idx="0"/>
            <a:endCxn id="44" idx="3"/>
          </p:cNvCxnSpPr>
          <p:nvPr/>
        </p:nvCxnSpPr>
        <p:spPr>
          <a:xfrm flipV="1">
            <a:off x="990069" y="3687839"/>
            <a:ext cx="2030316" cy="1611495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899809" y="2984981"/>
            <a:ext cx="823344" cy="8234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36504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514908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663986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693116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852837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820598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8264509" y="1483495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7257093" y="1472912"/>
            <a:ext cx="997956" cy="150148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248787" y="3797848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7083192" y="3787265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89" idx="0"/>
            <a:endCxn id="62" idx="5"/>
          </p:cNvCxnSpPr>
          <p:nvPr/>
        </p:nvCxnSpPr>
        <p:spPr>
          <a:xfrm flipH="1" flipV="1">
            <a:off x="6239272" y="1362904"/>
            <a:ext cx="2008720" cy="162207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5" idx="0"/>
            <a:endCxn id="89" idx="3"/>
          </p:cNvCxnSpPr>
          <p:nvPr/>
        </p:nvCxnSpPr>
        <p:spPr>
          <a:xfrm flipV="1">
            <a:off x="5926580" y="3687839"/>
            <a:ext cx="2030316" cy="1611495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7836320" y="2984981"/>
            <a:ext cx="823344" cy="82344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5942302" y="1472912"/>
            <a:ext cx="1036595" cy="1512069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5942302" y="1483495"/>
            <a:ext cx="0" cy="1501486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926580" y="3797848"/>
            <a:ext cx="0" cy="1501486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6084759" y="3787265"/>
            <a:ext cx="997956" cy="1501487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75" idx="0"/>
            <a:endCxn id="71" idx="3"/>
          </p:cNvCxnSpPr>
          <p:nvPr/>
        </p:nvCxnSpPr>
        <p:spPr>
          <a:xfrm flipV="1">
            <a:off x="5932454" y="1362904"/>
            <a:ext cx="2040959" cy="1611495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2" idx="0"/>
            <a:endCxn id="75" idx="5"/>
          </p:cNvCxnSpPr>
          <p:nvPr/>
        </p:nvCxnSpPr>
        <p:spPr>
          <a:xfrm flipH="1" flipV="1">
            <a:off x="6223550" y="3677257"/>
            <a:ext cx="2008720" cy="1622077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520782" y="2974399"/>
            <a:ext cx="823344" cy="8234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7107897" y="1483495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100481" y="1472912"/>
            <a:ext cx="997956" cy="150148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7098914" y="1472912"/>
            <a:ext cx="1036595" cy="151206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092175" y="3797848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5" idx="0"/>
          </p:cNvCxnSpPr>
          <p:nvPr/>
        </p:nvCxnSpPr>
        <p:spPr>
          <a:xfrm flipV="1">
            <a:off x="5926580" y="3787265"/>
            <a:ext cx="1036595" cy="151206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7241371" y="3787265"/>
            <a:ext cx="997956" cy="150148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6689424" y="2984981"/>
            <a:ext cx="823344" cy="8234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qual 89"/>
          <p:cNvSpPr/>
          <p:nvPr/>
        </p:nvSpPr>
        <p:spPr>
          <a:xfrm>
            <a:off x="4094027" y="3019106"/>
            <a:ext cx="1026884" cy="762304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1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3" t="1246" r="2995" b="1275"/>
          <a:stretch/>
        </p:blipFill>
        <p:spPr>
          <a:xfrm>
            <a:off x="3424268" y="2850655"/>
            <a:ext cx="550912" cy="56741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462148" y="1100002"/>
            <a:ext cx="0" cy="2676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7833" y="3770612"/>
            <a:ext cx="4728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327126"/>
              </p:ext>
            </p:extLst>
          </p:nvPr>
        </p:nvGraphicFramePr>
        <p:xfrm>
          <a:off x="6843713" y="361477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Equation" r:id="rId5" imgW="177800" imgH="203200" progId="Equation.3">
                  <p:embed/>
                </p:oleObj>
              </mc:Choice>
              <mc:Fallback>
                <p:oleObj name="Equation" r:id="rId5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3713" y="3614778"/>
                        <a:ext cx="2841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72272"/>
              </p:ext>
            </p:extLst>
          </p:nvPr>
        </p:nvGraphicFramePr>
        <p:xfrm>
          <a:off x="4340225" y="785813"/>
          <a:ext cx="2444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Equation" r:id="rId7" imgW="152400" imgH="152400" progId="Equation.3">
                  <p:embed/>
                </p:oleObj>
              </mc:Choice>
              <mc:Fallback>
                <p:oleObj name="Equation" r:id="rId7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40225" y="785813"/>
                        <a:ext cx="244475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1"/>
          <p:cNvSpPr/>
          <p:nvPr/>
        </p:nvSpPr>
        <p:spPr>
          <a:xfrm>
            <a:off x="3113923" y="1240772"/>
            <a:ext cx="2941554" cy="2416401"/>
          </a:xfrm>
          <a:custGeom>
            <a:avLst/>
            <a:gdLst>
              <a:gd name="connsiteX0" fmla="*/ 0 w 2941554"/>
              <a:gd name="connsiteY0" fmla="*/ 160570 h 2416401"/>
              <a:gd name="connsiteX1" fmla="*/ 532837 w 2941554"/>
              <a:gd name="connsiteY1" fmla="*/ 2226090 h 2416401"/>
              <a:gd name="connsiteX2" fmla="*/ 1525520 w 2941554"/>
              <a:gd name="connsiteY2" fmla="*/ 240855 h 2416401"/>
              <a:gd name="connsiteX3" fmla="*/ 2029161 w 2941554"/>
              <a:gd name="connsiteY3" fmla="*/ 2415855 h 2416401"/>
              <a:gd name="connsiteX4" fmla="*/ 2941554 w 2941554"/>
              <a:gd name="connsiteY4" fmla="*/ 0 h 241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554" h="2416401">
                <a:moveTo>
                  <a:pt x="0" y="160570"/>
                </a:moveTo>
                <a:cubicBezTo>
                  <a:pt x="139292" y="1186639"/>
                  <a:pt x="278584" y="2212709"/>
                  <a:pt x="532837" y="2226090"/>
                </a:cubicBezTo>
                <a:cubicBezTo>
                  <a:pt x="787090" y="2239471"/>
                  <a:pt x="1276133" y="209228"/>
                  <a:pt x="1525520" y="240855"/>
                </a:cubicBezTo>
                <a:cubicBezTo>
                  <a:pt x="1774907" y="272482"/>
                  <a:pt x="1793155" y="2455997"/>
                  <a:pt x="2029161" y="2415855"/>
                </a:cubicBezTo>
                <a:cubicBezTo>
                  <a:pt x="2265167" y="2375713"/>
                  <a:pt x="2603360" y="1187856"/>
                  <a:pt x="2941554" y="0"/>
                </a:cubicBezTo>
              </a:path>
            </a:pathLst>
          </a:cu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832066" y="1518121"/>
            <a:ext cx="3445195" cy="2117942"/>
          </a:xfrm>
          <a:custGeom>
            <a:avLst/>
            <a:gdLst>
              <a:gd name="connsiteX0" fmla="*/ 0 w 3445195"/>
              <a:gd name="connsiteY0" fmla="*/ 116778 h 2117942"/>
              <a:gd name="connsiteX1" fmla="*/ 751812 w 3445195"/>
              <a:gd name="connsiteY1" fmla="*/ 1941442 h 2117942"/>
              <a:gd name="connsiteX2" fmla="*/ 1751794 w 3445195"/>
              <a:gd name="connsiteY2" fmla="*/ 343036 h 2117942"/>
              <a:gd name="connsiteX3" fmla="*/ 2357623 w 3445195"/>
              <a:gd name="connsiteY3" fmla="*/ 2116610 h 2117942"/>
              <a:gd name="connsiteX4" fmla="*/ 3445195 w 3445195"/>
              <a:gd name="connsiteY4" fmla="*/ 0 h 211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195" h="2117942">
                <a:moveTo>
                  <a:pt x="0" y="116778"/>
                </a:moveTo>
                <a:cubicBezTo>
                  <a:pt x="229923" y="1010255"/>
                  <a:pt x="459846" y="1903732"/>
                  <a:pt x="751812" y="1941442"/>
                </a:cubicBezTo>
                <a:cubicBezTo>
                  <a:pt x="1043778" y="1979152"/>
                  <a:pt x="1484159" y="313841"/>
                  <a:pt x="1751794" y="343036"/>
                </a:cubicBezTo>
                <a:cubicBezTo>
                  <a:pt x="2019429" y="372231"/>
                  <a:pt x="2075390" y="2173783"/>
                  <a:pt x="2357623" y="2116610"/>
                </a:cubicBezTo>
                <a:cubicBezTo>
                  <a:pt x="2639857" y="2059437"/>
                  <a:pt x="3445195" y="0"/>
                  <a:pt x="3445195" y="0"/>
                </a:cubicBezTo>
              </a:path>
            </a:pathLst>
          </a:custGeom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24987" y="1283359"/>
            <a:ext cx="3043742" cy="2335788"/>
          </a:xfrm>
          <a:custGeom>
            <a:avLst/>
            <a:gdLst>
              <a:gd name="connsiteX0" fmla="*/ 0 w 3043742"/>
              <a:gd name="connsiteY0" fmla="*/ 817661 h 2335788"/>
              <a:gd name="connsiteX1" fmla="*/ 1007282 w 3043742"/>
              <a:gd name="connsiteY1" fmla="*/ 2189808 h 2335788"/>
              <a:gd name="connsiteX2" fmla="*/ 2007264 w 3043742"/>
              <a:gd name="connsiteY2" fmla="*/ 211 h 2335788"/>
              <a:gd name="connsiteX3" fmla="*/ 2569298 w 3043742"/>
              <a:gd name="connsiteY3" fmla="*/ 2335781 h 2335788"/>
              <a:gd name="connsiteX4" fmla="*/ 3043742 w 3043742"/>
              <a:gd name="connsiteY4" fmla="*/ 29406 h 2335788"/>
              <a:gd name="connsiteX5" fmla="*/ 3043742 w 3043742"/>
              <a:gd name="connsiteY5" fmla="*/ 29406 h 233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3742" h="2335788">
                <a:moveTo>
                  <a:pt x="0" y="817661"/>
                </a:moveTo>
                <a:cubicBezTo>
                  <a:pt x="336369" y="1571855"/>
                  <a:pt x="672738" y="2326050"/>
                  <a:pt x="1007282" y="2189808"/>
                </a:cubicBezTo>
                <a:cubicBezTo>
                  <a:pt x="1341826" y="2053566"/>
                  <a:pt x="1746928" y="-24118"/>
                  <a:pt x="2007264" y="211"/>
                </a:cubicBezTo>
                <a:cubicBezTo>
                  <a:pt x="2267600" y="24540"/>
                  <a:pt x="2396552" y="2330915"/>
                  <a:pt x="2569298" y="2335781"/>
                </a:cubicBezTo>
                <a:cubicBezTo>
                  <a:pt x="2742044" y="2340647"/>
                  <a:pt x="3043742" y="29406"/>
                  <a:pt x="3043742" y="29406"/>
                </a:cubicBezTo>
                <a:lnTo>
                  <a:pt x="3043742" y="29406"/>
                </a:lnTo>
              </a:path>
            </a:pathLst>
          </a:cu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459792" y="1096625"/>
            <a:ext cx="2576597" cy="2518719"/>
          </a:xfrm>
          <a:custGeom>
            <a:avLst/>
            <a:gdLst>
              <a:gd name="connsiteX0" fmla="*/ 0 w 2576597"/>
              <a:gd name="connsiteY0" fmla="*/ 370405 h 2518719"/>
              <a:gd name="connsiteX1" fmla="*/ 233572 w 2576597"/>
              <a:gd name="connsiteY1" fmla="*/ 2333743 h 2518719"/>
              <a:gd name="connsiteX2" fmla="*/ 722615 w 2576597"/>
              <a:gd name="connsiteY2" fmla="*/ 275522 h 2518719"/>
              <a:gd name="connsiteX3" fmla="*/ 978085 w 2576597"/>
              <a:gd name="connsiteY3" fmla="*/ 567469 h 2518719"/>
              <a:gd name="connsiteX4" fmla="*/ 1145965 w 2576597"/>
              <a:gd name="connsiteY4" fmla="*/ 78459 h 2518719"/>
              <a:gd name="connsiteX5" fmla="*/ 1518221 w 2576597"/>
              <a:gd name="connsiteY5" fmla="*/ 2508911 h 2518719"/>
              <a:gd name="connsiteX6" fmla="*/ 1941572 w 2576597"/>
              <a:gd name="connsiteY6" fmla="*/ 939700 h 2518719"/>
              <a:gd name="connsiteX7" fmla="*/ 2233537 w 2576597"/>
              <a:gd name="connsiteY7" fmla="*/ 1085673 h 2518719"/>
              <a:gd name="connsiteX8" fmla="*/ 2576597 w 2576597"/>
              <a:gd name="connsiteY8" fmla="*/ 129549 h 2518719"/>
              <a:gd name="connsiteX9" fmla="*/ 2576597 w 2576597"/>
              <a:gd name="connsiteY9" fmla="*/ 129549 h 25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6597" h="2518719">
                <a:moveTo>
                  <a:pt x="0" y="370405"/>
                </a:moveTo>
                <a:cubicBezTo>
                  <a:pt x="56568" y="1359981"/>
                  <a:pt x="113136" y="2349557"/>
                  <a:pt x="233572" y="2333743"/>
                </a:cubicBezTo>
                <a:cubicBezTo>
                  <a:pt x="354008" y="2317929"/>
                  <a:pt x="598530" y="569901"/>
                  <a:pt x="722615" y="275522"/>
                </a:cubicBezTo>
                <a:cubicBezTo>
                  <a:pt x="846700" y="-18857"/>
                  <a:pt x="907527" y="600313"/>
                  <a:pt x="978085" y="567469"/>
                </a:cubicBezTo>
                <a:cubicBezTo>
                  <a:pt x="1048643" y="534625"/>
                  <a:pt x="1055942" y="-245115"/>
                  <a:pt x="1145965" y="78459"/>
                </a:cubicBezTo>
                <a:cubicBezTo>
                  <a:pt x="1235988" y="402033"/>
                  <a:pt x="1385620" y="2365371"/>
                  <a:pt x="1518221" y="2508911"/>
                </a:cubicBezTo>
                <a:cubicBezTo>
                  <a:pt x="1650822" y="2652451"/>
                  <a:pt x="1822353" y="1176906"/>
                  <a:pt x="1941572" y="939700"/>
                </a:cubicBezTo>
                <a:cubicBezTo>
                  <a:pt x="2060791" y="702494"/>
                  <a:pt x="2127700" y="1220698"/>
                  <a:pt x="2233537" y="1085673"/>
                </a:cubicBezTo>
                <a:cubicBezTo>
                  <a:pt x="2339374" y="950648"/>
                  <a:pt x="2576597" y="129549"/>
                  <a:pt x="2576597" y="129549"/>
                </a:cubicBezTo>
                <a:lnTo>
                  <a:pt x="2576597" y="129549"/>
                </a:lnTo>
              </a:path>
            </a:pathLst>
          </a:cu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19919" y="2627554"/>
            <a:ext cx="279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?</a:t>
            </a:r>
            <a:endParaRPr lang="en-US" sz="1600" b="1" dirty="0"/>
          </a:p>
        </p:txBody>
      </p:sp>
      <p:sp>
        <p:nvSpPr>
          <p:cNvPr id="22" name="5-Point Star 21"/>
          <p:cNvSpPr/>
          <p:nvPr/>
        </p:nvSpPr>
        <p:spPr>
          <a:xfrm>
            <a:off x="5098724" y="3603586"/>
            <a:ext cx="91440" cy="9144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9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43139" y="2674975"/>
            <a:ext cx="2283467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nsolas"/>
                <a:cs typeface="Consolas"/>
              </a:rPr>
              <a:t>tf.random_normal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97866" y="2674975"/>
            <a:ext cx="2283467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nsolas"/>
                <a:cs typeface="Consolas"/>
              </a:rPr>
              <a:t>tf.assign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52593" y="2674975"/>
            <a:ext cx="2283467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weights</a:t>
            </a:r>
            <a:endParaRPr lang="en-US" sz="1400" dirty="0">
              <a:latin typeface="Consolas"/>
              <a:cs typeface="Consolas"/>
            </a:endParaRP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3026606" y="3046499"/>
            <a:ext cx="5712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881333" y="3043534"/>
            <a:ext cx="5712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95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2109" y="5147998"/>
            <a:ext cx="941696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W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6711" y="5133089"/>
            <a:ext cx="941696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x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39570" y="3475639"/>
            <a:ext cx="1405391" cy="74304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biases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27836" y="3467556"/>
            <a:ext cx="1405391" cy="743048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nsolas"/>
                <a:cs typeface="Consolas"/>
              </a:rPr>
              <a:t>tf.matmul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84179" y="1792019"/>
            <a:ext cx="1405391" cy="74304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nsolas"/>
                <a:cs typeface="Consolas"/>
              </a:rPr>
              <a:t>tf.add</a:t>
            </a:r>
            <a:endParaRPr lang="en-US" sz="1400" dirty="0">
              <a:latin typeface="Consolas"/>
              <a:cs typeface="Consolas"/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5400000" flipH="1" flipV="1">
            <a:off x="3586875" y="4210604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0"/>
          </p:cNvCxnSpPr>
          <p:nvPr/>
        </p:nvCxnSpPr>
        <p:spPr>
          <a:xfrm rot="16200000" flipV="1">
            <a:off x="4979064" y="4218688"/>
            <a:ext cx="914401" cy="914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5400000" flipH="1" flipV="1">
            <a:off x="2447670" y="2545071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6200000" flipV="1">
            <a:off x="3839859" y="2553155"/>
            <a:ext cx="914401" cy="914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835511" y="691616"/>
            <a:ext cx="1502728" cy="69161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output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9217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82167" y="4819080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a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87080" y="4810187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b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01545" y="3816743"/>
            <a:ext cx="883983" cy="443207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5400000" flipH="1" flipV="1">
            <a:off x="2439052" y="4245081"/>
            <a:ext cx="545414" cy="57515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0"/>
          </p:cNvCxnSpPr>
          <p:nvPr/>
        </p:nvCxnSpPr>
        <p:spPr>
          <a:xfrm rot="16200000" flipV="1">
            <a:off x="3314731" y="4249903"/>
            <a:ext cx="545415" cy="575153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248370" y="4819080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a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553283" y="4810187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b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67748" y="3816743"/>
            <a:ext cx="883983" cy="443207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 rot="5400000" flipH="1" flipV="1">
            <a:off x="5505255" y="4245081"/>
            <a:ext cx="545414" cy="57515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0"/>
          </p:cNvCxnSpPr>
          <p:nvPr/>
        </p:nvCxnSpPr>
        <p:spPr>
          <a:xfrm rot="16200000" flipV="1">
            <a:off x="6380934" y="4249903"/>
            <a:ext cx="545415" cy="575153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23143" y="3244304"/>
            <a:ext cx="2690706" cy="22634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43313" y="3244304"/>
            <a:ext cx="2690706" cy="22634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23143" y="3269481"/>
            <a:ext cx="7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/gpu:0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59907" y="3269481"/>
            <a:ext cx="7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/gpu:1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23143" y="1936524"/>
            <a:ext cx="5710876" cy="115838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235313" y="2309265"/>
            <a:ext cx="883983" cy="443207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tf.add_n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22" name="Curved Connector 21"/>
          <p:cNvCxnSpPr>
            <a:endCxn id="21" idx="1"/>
          </p:cNvCxnSpPr>
          <p:nvPr/>
        </p:nvCxnSpPr>
        <p:spPr>
          <a:xfrm rot="5400000" flipH="1" flipV="1">
            <a:off x="3075411" y="2629816"/>
            <a:ext cx="1258849" cy="1060956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3" idx="0"/>
            <a:endCxn id="21" idx="3"/>
          </p:cNvCxnSpPr>
          <p:nvPr/>
        </p:nvCxnSpPr>
        <p:spPr>
          <a:xfrm rot="16200000" flipV="1">
            <a:off x="5021581" y="2628584"/>
            <a:ext cx="1285874" cy="1090444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823143" y="1944031"/>
            <a:ext cx="7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/cpu:0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7846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943355" y="6499096"/>
            <a:ext cx="914400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onsolas"/>
                <a:cs typeface="Consolas"/>
              </a:rPr>
              <a:t>hidden_1/</a:t>
            </a:r>
            <a:r>
              <a:rPr lang="en-US" sz="1000" dirty="0" smtClean="0">
                <a:latin typeface="Consolas"/>
                <a:cs typeface="Consolas"/>
              </a:rPr>
              <a:t>W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50353" y="5773252"/>
            <a:ext cx="1267204" cy="3225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hidden_1/biases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13623" y="5769744"/>
            <a:ext cx="1267204" cy="322500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82417" y="5042521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tf.add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5400000" flipH="1" flipV="1">
            <a:off x="6629829" y="5878435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V="1">
            <a:off x="7885130" y="588194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 flipH="1" flipV="1">
            <a:off x="5602638" y="5155554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V="1">
            <a:off x="6857938" y="515906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16019" y="4765874"/>
            <a:ext cx="0" cy="27664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782417" y="4443374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Consolas"/>
                <a:cs typeface="Consolas"/>
              </a:rPr>
              <a:t>t</a:t>
            </a:r>
            <a:r>
              <a:rPr lang="en-US" sz="1000" dirty="0" err="1" smtClean="0">
                <a:latin typeface="Consolas"/>
                <a:cs typeface="Consolas"/>
              </a:rPr>
              <a:t>f</a:t>
            </a:r>
            <a:r>
              <a:rPr lang="en-US" sz="1000" dirty="0" smtClean="0">
                <a:latin typeface="Consolas"/>
                <a:cs typeface="Consolas"/>
              </a:rPr>
              <a:t>..</a:t>
            </a:r>
            <a:r>
              <a:rPr lang="en-US" sz="1000" dirty="0" err="1" smtClean="0">
                <a:latin typeface="Consolas"/>
                <a:cs typeface="Consolas"/>
              </a:rPr>
              <a:t>nn.relu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47049" y="4450636"/>
            <a:ext cx="914400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hidden_2/W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625902" y="3724792"/>
            <a:ext cx="1267204" cy="3225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onsolas"/>
                <a:cs typeface="Consolas"/>
              </a:rPr>
              <a:t>h</a:t>
            </a:r>
            <a:r>
              <a:rPr lang="en-US" sz="1000" dirty="0" smtClean="0">
                <a:latin typeface="Consolas"/>
                <a:cs typeface="Consolas"/>
              </a:rPr>
              <a:t>idden_2/biases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689172" y="3721284"/>
            <a:ext cx="1267204" cy="322500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966" y="2994061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tf.add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24" name="Curved Connector 23"/>
          <p:cNvCxnSpPr/>
          <p:nvPr/>
        </p:nvCxnSpPr>
        <p:spPr>
          <a:xfrm rot="5400000" flipH="1" flipV="1">
            <a:off x="4505378" y="3829975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16200000" flipV="1">
            <a:off x="5760679" y="383348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H="1" flipV="1">
            <a:off x="3478187" y="3107094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16200000" flipV="1">
            <a:off x="4733487" y="311060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91569" y="2717414"/>
            <a:ext cx="0" cy="27664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657966" y="2394914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Consolas"/>
                <a:cs typeface="Consolas"/>
              </a:rPr>
              <a:t>t</a:t>
            </a:r>
            <a:r>
              <a:rPr lang="en-US" sz="1000" dirty="0" err="1" smtClean="0">
                <a:latin typeface="Consolas"/>
                <a:cs typeface="Consolas"/>
              </a:rPr>
              <a:t>f</a:t>
            </a:r>
            <a:r>
              <a:rPr lang="en-US" sz="1000" dirty="0" smtClean="0">
                <a:latin typeface="Consolas"/>
                <a:cs typeface="Consolas"/>
              </a:rPr>
              <a:t>..</a:t>
            </a:r>
            <a:r>
              <a:rPr lang="en-US" sz="1000" dirty="0" err="1" smtClean="0">
                <a:latin typeface="Consolas"/>
                <a:cs typeface="Consolas"/>
              </a:rPr>
              <a:t>nn.relu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722553" y="2391455"/>
            <a:ext cx="914400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output/W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16576" y="1665611"/>
            <a:ext cx="1267204" cy="3225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output/biases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579846" y="1662103"/>
            <a:ext cx="1267204" cy="322500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548640" y="934880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tf.add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36" name="Curved Connector 35"/>
          <p:cNvCxnSpPr/>
          <p:nvPr/>
        </p:nvCxnSpPr>
        <p:spPr>
          <a:xfrm rot="5400000" flipH="1" flipV="1">
            <a:off x="2396052" y="1770794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rot="16200000" flipV="1">
            <a:off x="3651353" y="1774302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rot="5400000" flipH="1" flipV="1">
            <a:off x="1368861" y="1047913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V="1">
            <a:off x="2624161" y="1051422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182242" y="658233"/>
            <a:ext cx="0" cy="27664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548640" y="335733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Consolas"/>
                <a:cs typeface="Consolas"/>
              </a:rPr>
              <a:t>t</a:t>
            </a:r>
            <a:r>
              <a:rPr lang="en-US" sz="1000" dirty="0" err="1" smtClean="0">
                <a:latin typeface="Consolas"/>
                <a:cs typeface="Consolas"/>
              </a:rPr>
              <a:t>f</a:t>
            </a:r>
            <a:r>
              <a:rPr lang="en-US" sz="1000" dirty="0" smtClean="0">
                <a:latin typeface="Consolas"/>
                <a:cs typeface="Consolas"/>
              </a:rPr>
              <a:t>..</a:t>
            </a:r>
            <a:r>
              <a:rPr lang="en-US" sz="1000" dirty="0" err="1" smtClean="0">
                <a:latin typeface="Consolas"/>
                <a:cs typeface="Consolas"/>
              </a:rPr>
              <a:t>nn.relu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079526" y="6506700"/>
            <a:ext cx="849103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x</a:t>
            </a:r>
            <a:endParaRPr lang="en-US" sz="1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8057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25" t="53012" r="37598" b="3361"/>
          <a:stretch/>
        </p:blipFill>
        <p:spPr>
          <a:xfrm>
            <a:off x="1409111" y="2383122"/>
            <a:ext cx="5392894" cy="29919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594588" y="2496307"/>
            <a:ext cx="240848" cy="24087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45988" y="3218041"/>
            <a:ext cx="240848" cy="15416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41960" y="2748128"/>
            <a:ext cx="240848" cy="26188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39974" y="5046477"/>
            <a:ext cx="240848" cy="26188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4064" y="23283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7803" y="268217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5371" y="4936987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FC710"/>
                </a:solidFill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712" y="3154692"/>
            <a:ext cx="33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1FC710"/>
                </a:solidFill>
              </a:rPr>
              <a:t>D</a:t>
            </a:r>
            <a:endParaRPr lang="en-US" b="1" dirty="0">
              <a:solidFill>
                <a:srgbClr val="1FC7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6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20239385">
            <a:off x="194828" y="2269082"/>
            <a:ext cx="8949172" cy="21541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0239385">
            <a:off x="842973" y="2449390"/>
            <a:ext cx="7668909" cy="17873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239385">
            <a:off x="2050136" y="2837081"/>
            <a:ext cx="5404549" cy="10761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239385">
            <a:off x="2614365" y="3026708"/>
            <a:ext cx="4255627" cy="7113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0239385">
            <a:off x="3288215" y="3185265"/>
            <a:ext cx="2887479" cy="4211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641724" y="3198928"/>
            <a:ext cx="365898" cy="1459484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07621" y="3376246"/>
            <a:ext cx="1705729" cy="126933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 rot="20239385">
            <a:off x="1388651" y="2669380"/>
            <a:ext cx="6630140" cy="13742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20239385">
            <a:off x="194828" y="2269082"/>
            <a:ext cx="8949172" cy="21541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0239385">
            <a:off x="842973" y="2449390"/>
            <a:ext cx="7668909" cy="17873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0239385">
            <a:off x="2050136" y="2837081"/>
            <a:ext cx="5404549" cy="10761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239385">
            <a:off x="2614365" y="3026708"/>
            <a:ext cx="4255627" cy="7113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239385">
            <a:off x="3288215" y="3185265"/>
            <a:ext cx="2887479" cy="4211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051584" y="4359802"/>
            <a:ext cx="122877" cy="900894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20239385">
            <a:off x="1388651" y="2669380"/>
            <a:ext cx="6630140" cy="13742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51584" y="4382468"/>
            <a:ext cx="412510" cy="217439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64094" y="4146786"/>
            <a:ext cx="0" cy="45312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094" y="4146786"/>
            <a:ext cx="233773" cy="213016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697867" y="4146786"/>
            <a:ext cx="56864" cy="213016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731" y="4174689"/>
            <a:ext cx="353818" cy="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114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1137439" y="-1025488"/>
            <a:ext cx="6546192" cy="7684470"/>
            <a:chOff x="1137439" y="-1025488"/>
            <a:chExt cx="6546192" cy="7684470"/>
          </a:xfrm>
        </p:grpSpPr>
        <p:sp>
          <p:nvSpPr>
            <p:cNvPr id="4" name="Rounded Rectangle 3"/>
            <p:cNvSpPr/>
            <p:nvPr/>
          </p:nvSpPr>
          <p:spPr>
            <a:xfrm>
              <a:off x="1137439" y="6334881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V="1">
              <a:off x="1561991" y="6077002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1137439" y="5743275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1561991" y="548539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1137439" y="5137309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26703" y="63364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13" name="Straight Arrow Connector 12"/>
            <p:cNvCxnSpPr>
              <a:stCxn id="12" idx="0"/>
            </p:cNvCxnSpPr>
            <p:nvPr/>
          </p:nvCxnSpPr>
          <p:spPr>
            <a:xfrm flipV="1">
              <a:off x="3151255" y="607860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2386904" y="4492795"/>
              <a:ext cx="1534954" cy="156798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726703" y="5278283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15" name="Straight Arrow Connector 14"/>
            <p:cNvCxnSpPr>
              <a:stCxn id="14" idx="0"/>
            </p:cNvCxnSpPr>
            <p:nvPr/>
          </p:nvCxnSpPr>
          <p:spPr>
            <a:xfrm flipV="1">
              <a:off x="3151255" y="502040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2726703" y="4659489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561991" y="488256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1137439" y="4547305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29578" y="5700696"/>
              <a:ext cx="14537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1-2 times)</a:t>
              </a:r>
              <a:endParaRPr lang="en-US" sz="9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726703" y="389958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151255" y="364484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2726703" y="3296756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3151255" y="423491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>
              <a:off x="4618110" y="63364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27" name="Straight Arrow Connector 26"/>
            <p:cNvCxnSpPr>
              <a:stCxn id="26" idx="0"/>
            </p:cNvCxnSpPr>
            <p:nvPr/>
          </p:nvCxnSpPr>
          <p:spPr>
            <a:xfrm flipV="1">
              <a:off x="5042662" y="607860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4278311" y="3864224"/>
              <a:ext cx="1534954" cy="21965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618110" y="5278283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30" name="Straight Arrow Connector 29"/>
            <p:cNvCxnSpPr>
              <a:stCxn id="29" idx="0"/>
            </p:cNvCxnSpPr>
            <p:nvPr/>
          </p:nvCxnSpPr>
          <p:spPr>
            <a:xfrm flipV="1">
              <a:off x="5042662" y="502040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4618110" y="4659489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20985" y="5700696"/>
              <a:ext cx="14537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3-</a:t>
              </a:r>
              <a:r>
                <a:rPr lang="en-US" sz="900" dirty="0">
                  <a:latin typeface="Consolas"/>
                  <a:cs typeface="Consolas"/>
                </a:rPr>
                <a:t>4</a:t>
              </a:r>
              <a:r>
                <a:rPr lang="en-US" sz="900" dirty="0" smtClean="0">
                  <a:latin typeface="Consolas"/>
                  <a:cs typeface="Consolas"/>
                </a:rPr>
                <a:t> times)</a:t>
              </a:r>
              <a:endParaRPr lang="en-US" sz="9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18110" y="3271016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042662" y="3016271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4618110" y="2668184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042662" y="360634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042662" y="4396097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4618110" y="406083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5042662" y="2424665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4618110" y="207657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488476" y="6336481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53" name="Straight Arrow Connector 52"/>
            <p:cNvCxnSpPr>
              <a:stCxn id="52" idx="0"/>
            </p:cNvCxnSpPr>
            <p:nvPr/>
          </p:nvCxnSpPr>
          <p:spPr>
            <a:xfrm flipV="1">
              <a:off x="6913028" y="6078602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6148677" y="3864223"/>
              <a:ext cx="1534954" cy="21965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488476" y="52782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>
            <a:xfrm flipV="1">
              <a:off x="6913028" y="502040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/>
            <p:nvPr/>
          </p:nvSpPr>
          <p:spPr>
            <a:xfrm>
              <a:off x="6488476" y="465948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485" y="5700695"/>
              <a:ext cx="13268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2 times)</a:t>
              </a:r>
              <a:endParaRPr lang="en-US" sz="900" dirty="0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6913028" y="360634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6913028" y="439609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6488476" y="4060837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6145551" y="784917"/>
              <a:ext cx="1534954" cy="279720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485350" y="279962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69" name="Straight Arrow Connector 68"/>
            <p:cNvCxnSpPr>
              <a:stCxn id="68" idx="0"/>
            </p:cNvCxnSpPr>
            <p:nvPr/>
          </p:nvCxnSpPr>
          <p:spPr>
            <a:xfrm flipV="1">
              <a:off x="6909902" y="2541749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Rounded Rectangle 69"/>
            <p:cNvSpPr/>
            <p:nvPr/>
          </p:nvSpPr>
          <p:spPr>
            <a:xfrm>
              <a:off x="6485350" y="2180834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67359" y="3222041"/>
              <a:ext cx="13268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3 times)</a:t>
              </a:r>
              <a:endParaRPr lang="en-US" sz="900" dirty="0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6909902" y="1917442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6485350" y="1582183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V="1">
              <a:off x="6913028" y="131720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Rounded Rectangle 74"/>
            <p:cNvSpPr/>
            <p:nvPr/>
          </p:nvSpPr>
          <p:spPr>
            <a:xfrm>
              <a:off x="6488476" y="981947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488476" y="168950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6913028" y="-85795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ounded Rectangle 77"/>
            <p:cNvSpPr/>
            <p:nvPr/>
          </p:nvSpPr>
          <p:spPr>
            <a:xfrm>
              <a:off x="6488476" y="-4338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6913028" y="504278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6913028" y="-677401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Rounded Rectangle 80"/>
            <p:cNvSpPr/>
            <p:nvPr/>
          </p:nvSpPr>
          <p:spPr>
            <a:xfrm>
              <a:off x="6488476" y="-102548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73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grayscl/>
          </a:blip>
          <a:srcRect l="19665" t="28850" r="18086" b="17466"/>
          <a:stretch/>
        </p:blipFill>
        <p:spPr>
          <a:xfrm>
            <a:off x="2616879" y="1291997"/>
            <a:ext cx="5082552" cy="32744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781862" y="828565"/>
            <a:ext cx="29968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81548" y="829357"/>
            <a:ext cx="0" cy="4626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62114" y="3213210"/>
            <a:ext cx="148954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50104" y="615361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43457" y="3000005"/>
            <a:ext cx="855974" cy="369332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90306" y="643899"/>
            <a:ext cx="6915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77280" y="3034448"/>
            <a:ext cx="793609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47148" y="1259251"/>
            <a:ext cx="1082348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Strengths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31338" y="1291997"/>
            <a:ext cx="1105097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9838" y="1819595"/>
            <a:ext cx="596400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64029" y="1852341"/>
            <a:ext cx="612210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76238" y="1819595"/>
            <a:ext cx="1530165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      </a:t>
            </a:r>
            <a:r>
              <a:rPr lang="en-US" dirty="0" smtClean="0">
                <a:solidFill>
                  <a:srgbClr val="000000"/>
                </a:solidFill>
              </a:rPr>
              <a:t>Transform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71079" y="1852341"/>
            <a:ext cx="1149930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045747" y="1649518"/>
            <a:ext cx="0" cy="20282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362114" y="2225942"/>
            <a:ext cx="0" cy="9872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1"/>
          </p:cNvCxnSpPr>
          <p:nvPr/>
        </p:nvCxnSpPr>
        <p:spPr>
          <a:xfrm flipV="1">
            <a:off x="4376239" y="2031102"/>
            <a:ext cx="294840" cy="364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733736" y="1603321"/>
            <a:ext cx="909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latin typeface="Calibri"/>
                <a:cs typeface="Calibri"/>
              </a:rPr>
              <a:t>dendrites</a:t>
            </a:r>
            <a:endParaRPr lang="en-US" sz="14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95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2" y="261434"/>
            <a:ext cx="5415287" cy="63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5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541572" y="4631134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541572" y="330829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541572" y="198545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541572" y="662612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3062809" y="4631134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3268245" y="330829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3529709" y="198545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3268245" y="662612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6424466" y="4631134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5770806" y="330829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6368438" y="198545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7003422" y="662612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1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6-02-22 02.42.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2960" r="3534" b="5122"/>
          <a:stretch/>
        </p:blipFill>
        <p:spPr>
          <a:xfrm>
            <a:off x="344995" y="985638"/>
            <a:ext cx="4056629" cy="2606253"/>
          </a:xfrm>
          <a:prstGeom prst="rect">
            <a:avLst/>
          </a:prstGeom>
        </p:spPr>
      </p:pic>
      <p:pic>
        <p:nvPicPr>
          <p:cNvPr id="6" name="Picture 5" descr="Screenshot 2016-02-22 02.42.5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" t="2933" r="6565" b="5981"/>
          <a:stretch/>
        </p:blipFill>
        <p:spPr>
          <a:xfrm>
            <a:off x="4514472" y="985638"/>
            <a:ext cx="3942892" cy="26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6" y="1442654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368" y="1442655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130" y="1442654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06" y="2518539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369" y="2518540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130" y="2518540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368" y="3594425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606" y="359442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5130" y="3594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94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6-02-22 03.1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41" y="1994466"/>
            <a:ext cx="2895138" cy="2904213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shot 2016-02-22 03.19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9" y="141306"/>
            <a:ext cx="1712644" cy="1719468"/>
          </a:xfrm>
          <a:prstGeom prst="rect">
            <a:avLst/>
          </a:prstGeom>
        </p:spPr>
      </p:pic>
      <p:pic>
        <p:nvPicPr>
          <p:cNvPr id="6" name="Picture 5" descr="Screenshot 2016-02-22 03.20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90" y="141306"/>
            <a:ext cx="1769068" cy="1719468"/>
          </a:xfrm>
          <a:prstGeom prst="rect">
            <a:avLst/>
          </a:prstGeom>
        </p:spPr>
      </p:pic>
      <p:pic>
        <p:nvPicPr>
          <p:cNvPr id="7" name="Picture 6" descr="Screenshot 2016-02-22 03.21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9" y="5015660"/>
            <a:ext cx="1712644" cy="1661521"/>
          </a:xfrm>
          <a:prstGeom prst="rect">
            <a:avLst/>
          </a:prstGeom>
        </p:spPr>
      </p:pic>
      <p:pic>
        <p:nvPicPr>
          <p:cNvPr id="9" name="Picture 8" descr="Screenshot 2016-02-22 03.22.3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9" y="2518715"/>
            <a:ext cx="1719118" cy="1660416"/>
          </a:xfrm>
          <a:prstGeom prst="rect">
            <a:avLst/>
          </a:prstGeom>
        </p:spPr>
      </p:pic>
      <p:pic>
        <p:nvPicPr>
          <p:cNvPr id="10" name="Picture 9" descr="Screenshot 2016-02-22 03.23.5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66" y="141306"/>
            <a:ext cx="1838367" cy="1719468"/>
          </a:xfrm>
          <a:prstGeom prst="rect">
            <a:avLst/>
          </a:prstGeom>
        </p:spPr>
      </p:pic>
      <p:pic>
        <p:nvPicPr>
          <p:cNvPr id="12" name="Picture 11" descr="Screenshot 2016-02-22 03.25.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66" y="2508423"/>
            <a:ext cx="1838367" cy="1894075"/>
          </a:xfrm>
          <a:prstGeom prst="rect">
            <a:avLst/>
          </a:prstGeom>
        </p:spPr>
      </p:pic>
      <p:pic>
        <p:nvPicPr>
          <p:cNvPr id="14" name="Picture 13" descr="Screenshot 2016-02-22 03.25.56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4"/>
          <a:stretch/>
        </p:blipFill>
        <p:spPr>
          <a:xfrm>
            <a:off x="1250266" y="5015660"/>
            <a:ext cx="1838367" cy="1661521"/>
          </a:xfrm>
          <a:prstGeom prst="rect">
            <a:avLst/>
          </a:prstGeom>
        </p:spPr>
      </p:pic>
      <p:pic>
        <p:nvPicPr>
          <p:cNvPr id="15" name="Picture 14" descr="Screenshot 2016-02-22 03.27.2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35" y="5015660"/>
            <a:ext cx="1678220" cy="166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8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0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811825" y="284093"/>
            <a:ext cx="7459130" cy="6267658"/>
            <a:chOff x="628026" y="434501"/>
            <a:chExt cx="5203415" cy="4372256"/>
          </a:xfrm>
        </p:grpSpPr>
        <p:grpSp>
          <p:nvGrpSpPr>
            <p:cNvPr id="9" name="Group 8"/>
            <p:cNvGrpSpPr/>
            <p:nvPr/>
          </p:nvGrpSpPr>
          <p:grpSpPr>
            <a:xfrm>
              <a:off x="628026" y="434501"/>
              <a:ext cx="5203415" cy="2102470"/>
              <a:chOff x="628026" y="434501"/>
              <a:chExt cx="5203415" cy="2102470"/>
            </a:xfrm>
          </p:grpSpPr>
          <p:pic>
            <p:nvPicPr>
              <p:cNvPr id="5" name="Picture 4" descr="dome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7365" y="434501"/>
                <a:ext cx="2924076" cy="2102470"/>
              </a:xfrm>
              <a:prstGeom prst="rect">
                <a:avLst/>
              </a:prstGeom>
            </p:spPr>
          </p:pic>
          <p:pic>
            <p:nvPicPr>
              <p:cNvPr id="6" name="Picture 5" descr="rain-princess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026" y="434501"/>
                <a:ext cx="2095540" cy="2099497"/>
              </a:xfrm>
              <a:prstGeom prst="rect">
                <a:avLst/>
              </a:prstGeom>
            </p:spPr>
          </p:pic>
        </p:grpSp>
        <p:pic>
          <p:nvPicPr>
            <p:cNvPr id="7" name="Picture 6" descr="dome-afremov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154" y="2707260"/>
              <a:ext cx="2919942" cy="209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7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2370" y="1499208"/>
            <a:ext cx="1402329" cy="7168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input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57747" y="965321"/>
            <a:ext cx="2620067" cy="17846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embedding algorithm</a:t>
            </a:r>
          </a:p>
          <a:p>
            <a:pPr algn="ctr"/>
            <a:r>
              <a:rPr lang="en-US" dirty="0" smtClean="0">
                <a:latin typeface="Consolas"/>
                <a:cs typeface="Consolas"/>
              </a:rPr>
              <a:t>(unsupervised with lots of data)</a:t>
            </a:r>
            <a:endParaRPr lang="en-US" dirty="0">
              <a:latin typeface="Consolas"/>
              <a:cs typeface="Consolas"/>
            </a:endParaRP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1854699" y="1857624"/>
            <a:ext cx="120304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677814" y="1857624"/>
            <a:ext cx="120304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880862" y="1499208"/>
            <a:ext cx="1402329" cy="7168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embedding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057747" y="3206664"/>
            <a:ext cx="2620067" cy="17846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predictive algorithm</a:t>
            </a:r>
          </a:p>
          <a:p>
            <a:pPr algn="ctr"/>
            <a:r>
              <a:rPr lang="en-US" dirty="0" smtClean="0">
                <a:latin typeface="Consolas"/>
                <a:cs typeface="Consolas"/>
              </a:rPr>
              <a:t>(supervised with less data)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2370" y="3740551"/>
            <a:ext cx="1402329" cy="7168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embedding</a:t>
            </a:r>
            <a:endParaRPr lang="en-US" dirty="0">
              <a:latin typeface="Consolas"/>
              <a:cs typeface="Consola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854699" y="4098967"/>
            <a:ext cx="120304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677814" y="4103606"/>
            <a:ext cx="120304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6880862" y="3745190"/>
            <a:ext cx="1402329" cy="7168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output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6517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2025874" y="1163379"/>
            <a:ext cx="0" cy="2269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903029" y="2298091"/>
            <a:ext cx="22208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478584" y="1637249"/>
            <a:ext cx="1285053" cy="1407382"/>
            <a:chOff x="4650601" y="3218571"/>
            <a:chExt cx="1835790" cy="2010545"/>
          </a:xfrm>
        </p:grpSpPr>
        <p:sp>
          <p:nvSpPr>
            <p:cNvPr id="11" name="Oval 10"/>
            <p:cNvSpPr/>
            <p:nvPr/>
          </p:nvSpPr>
          <p:spPr>
            <a:xfrm>
              <a:off x="5714477" y="36431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866877" y="37955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68388" y="39479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019277" y="40314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832533" y="441600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34970" y="42153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552887" y="444687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401044" y="396462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417753" y="368052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019277" y="36136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171677" y="37660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872195" y="321857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263117" y="321857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394951" y="367178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110898" y="342110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246589" y="35567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845573" y="34565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613666" y="34585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197960" y="38615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032889" y="411426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216688" y="406412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502760" y="408282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552887" y="378201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786813" y="40661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417753" y="470640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135162" y="435022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97729" y="423057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252125" y="45841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851109" y="436693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984781" y="45841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118453" y="468446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650601" y="495185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700728" y="470117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901236" y="486829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270853" y="49037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886546" y="51376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053636" y="502069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4764658" y="1158431"/>
            <a:ext cx="0" cy="2269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641813" y="2293144"/>
            <a:ext cx="22208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 rot="2924767">
            <a:off x="4146814" y="1620543"/>
            <a:ext cx="1285053" cy="1407381"/>
            <a:chOff x="4650601" y="3218571"/>
            <a:chExt cx="1835790" cy="2010545"/>
          </a:xfrm>
        </p:grpSpPr>
        <p:sp>
          <p:nvSpPr>
            <p:cNvPr id="53" name="Oval 52"/>
            <p:cNvSpPr/>
            <p:nvPr/>
          </p:nvSpPr>
          <p:spPr>
            <a:xfrm>
              <a:off x="5714477" y="36431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866877" y="37955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668388" y="39479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019277" y="40314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832533" y="441600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634970" y="42153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52887" y="444687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1044" y="396462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417753" y="368052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019277" y="36136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171677" y="37660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872195" y="321857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263117" y="321857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394951" y="367178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110898" y="342110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246589" y="35567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845573" y="34565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613666" y="34585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97960" y="38615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032889" y="411426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216688" y="406412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502760" y="408282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552887" y="378201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786813" y="40661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417753" y="470640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135162" y="435022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397729" y="423057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52125" y="45841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851109" y="436693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984781" y="45841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118453" y="468446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4650601" y="495185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4700728" y="470117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4901236" y="486829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270853" y="49037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886546" y="51376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053636" y="502069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1" name="Straight Arrow Connector 90"/>
          <p:cNvCxnSpPr>
            <a:cxnSpLocks noChangeAspect="1"/>
          </p:cNvCxnSpPr>
          <p:nvPr/>
        </p:nvCxnSpPr>
        <p:spPr>
          <a:xfrm flipV="1">
            <a:off x="2036035" y="1954462"/>
            <a:ext cx="334651" cy="345842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1658659" y="1913822"/>
            <a:ext cx="361562" cy="384269"/>
          </a:xfrm>
          <a:prstGeom prst="straightConnector1">
            <a:avLst/>
          </a:prstGeom>
          <a:ln w="127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6367673" y="2261198"/>
            <a:ext cx="2220884" cy="73297"/>
            <a:chOff x="3052966" y="5393506"/>
            <a:chExt cx="3172691" cy="104710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3052966" y="5443846"/>
              <a:ext cx="317269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8" name="Oval 217"/>
            <p:cNvSpPr/>
            <p:nvPr/>
          </p:nvSpPr>
          <p:spPr>
            <a:xfrm rot="2924767">
              <a:off x="5270300" y="539489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 rot="2924767">
              <a:off x="5261904" y="539350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 rot="2924767">
              <a:off x="5016447" y="540495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 rot="2924767">
              <a:off x="5181241" y="540230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 rot="2924767">
              <a:off x="4772778" y="5402959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 rot="2924767">
              <a:off x="4793387" y="540342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 rot="2924767">
              <a:off x="4565171" y="539795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 rot="2924767">
              <a:off x="4827597" y="539584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 rot="2924767">
              <a:off x="5052202" y="539795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 rot="2924767">
              <a:off x="5499101" y="539752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 rot="2924767">
              <a:off x="5485021" y="539812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 rot="2924767">
              <a:off x="5699155" y="539903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 rot="2924767">
              <a:off x="5956927" y="539921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 rot="2924767">
              <a:off x="5699154" y="540342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 rot="2924767">
              <a:off x="5704294" y="540230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 rot="2924767">
              <a:off x="5674107" y="540484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 rot="2924767">
              <a:off x="5502714" y="539489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 rot="2924767">
              <a:off x="5348297" y="539350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 rot="2924767">
              <a:off x="4771149" y="540430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 rot="2924767">
              <a:off x="4472344" y="539456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 rot="2924767">
              <a:off x="4631233" y="539921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 rot="2924767">
              <a:off x="4805806" y="5393509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 rot="2924767">
              <a:off x="5065012" y="540122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 rot="2924767">
              <a:off x="5005674" y="540312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 rot="2924767">
              <a:off x="4280954" y="539916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 rot="2924767">
              <a:off x="4362389" y="539394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 rot="2924767">
              <a:off x="4625476" y="539991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 rot="2924767">
              <a:off x="4263618" y="539903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 rot="2924767">
              <a:off x="4162522" y="539638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 rot="2924767">
              <a:off x="4087333" y="540301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 rot="2924767">
              <a:off x="4100091" y="540484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 rot="2924767">
              <a:off x="3590567" y="539489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 rot="2924767">
              <a:off x="3812081" y="540324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rot="2924767">
              <a:off x="3818655" y="540295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 rot="2924767">
              <a:off x="4035754" y="54067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 rot="2924767">
              <a:off x="3606447" y="5397589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 rot="2924767">
              <a:off x="3804574" y="540553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0" name="Straight Arrow Connector 259"/>
          <p:cNvCxnSpPr/>
          <p:nvPr/>
        </p:nvCxnSpPr>
        <p:spPr>
          <a:xfrm flipV="1">
            <a:off x="4777525" y="2293144"/>
            <a:ext cx="477635" cy="4692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 flipH="1" flipV="1">
            <a:off x="4764658" y="1843027"/>
            <a:ext cx="2757" cy="443073"/>
          </a:xfrm>
          <a:prstGeom prst="straightConnector1">
            <a:avLst/>
          </a:prstGeom>
          <a:ln w="127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68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4" y="1724738"/>
            <a:ext cx="2772409" cy="2712344"/>
          </a:xfrm>
          <a:prstGeom prst="rect">
            <a:avLst/>
          </a:prstGeom>
        </p:spPr>
      </p:pic>
      <p:pic>
        <p:nvPicPr>
          <p:cNvPr id="98" name="Picture 97" descr="figure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18" y="370964"/>
            <a:ext cx="2762398" cy="2709946"/>
          </a:xfrm>
          <a:prstGeom prst="rect">
            <a:avLst/>
          </a:prstGeom>
        </p:spPr>
      </p:pic>
      <p:pic>
        <p:nvPicPr>
          <p:cNvPr id="99" name="Picture 98" descr="figur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18" y="3080910"/>
            <a:ext cx="2762398" cy="2545472"/>
          </a:xfrm>
          <a:prstGeom prst="rect">
            <a:avLst/>
          </a:prstGeom>
        </p:spPr>
      </p:pic>
      <p:cxnSp>
        <p:nvCxnSpPr>
          <p:cNvPr id="102" name="Curved Connector 101"/>
          <p:cNvCxnSpPr/>
          <p:nvPr/>
        </p:nvCxnSpPr>
        <p:spPr>
          <a:xfrm flipV="1">
            <a:off x="2833077" y="1724738"/>
            <a:ext cx="2119923" cy="1356174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urved Connector 104"/>
          <p:cNvCxnSpPr/>
          <p:nvPr/>
        </p:nvCxnSpPr>
        <p:spPr>
          <a:xfrm>
            <a:off x="2833077" y="3080912"/>
            <a:ext cx="2119923" cy="1276165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565781" y="1570849"/>
            <a:ext cx="644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PCA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243408" y="4095467"/>
            <a:ext cx="1289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Polar Transform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2233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grayscl/>
          </a:blip>
          <a:srcRect l="19665" t="28850" r="18086" b="17466"/>
          <a:stretch/>
        </p:blipFill>
        <p:spPr>
          <a:xfrm rot="20171551">
            <a:off x="1771561" y="802662"/>
            <a:ext cx="5082552" cy="32744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9149" y="2498676"/>
            <a:ext cx="929186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 smtClean="0">
                <a:latin typeface="Calibri"/>
                <a:cs typeface="Calibri"/>
              </a:rPr>
              <a:t>dendrites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48481" y="2745620"/>
            <a:ext cx="887808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Calibri"/>
                <a:cs typeface="Calibri"/>
              </a:rPr>
              <a:t>c</a:t>
            </a:r>
            <a:r>
              <a:rPr lang="en-US" sz="1400" b="1" i="1" dirty="0" smtClean="0">
                <a:latin typeface="Calibri"/>
                <a:cs typeface="Calibri"/>
              </a:rPr>
              <a:t>ell body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65748" y="2849277"/>
            <a:ext cx="594922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 smtClean="0">
                <a:latin typeface="Calibri"/>
                <a:cs typeface="Calibri"/>
              </a:rPr>
              <a:t>axon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11918" y="2211670"/>
            <a:ext cx="1522848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Calibri"/>
                <a:cs typeface="Calibri"/>
              </a:rPr>
              <a:t>s</a:t>
            </a:r>
            <a:r>
              <a:rPr lang="en-US" sz="1400" b="1" i="1" dirty="0" smtClean="0">
                <a:latin typeface="Calibri"/>
                <a:cs typeface="Calibri"/>
              </a:rPr>
              <a:t>ynaptic terminal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5013" y="3915367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215" y="3932565"/>
            <a:ext cx="6915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93171" y="3911429"/>
            <a:ext cx="1082348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Strengths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77361" y="3934109"/>
            <a:ext cx="1105097" cy="3677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5542" y="3915693"/>
            <a:ext cx="596400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19733" y="3934109"/>
            <a:ext cx="612210" cy="37185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47483" y="3925288"/>
            <a:ext cx="1185427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Transform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31943" y="3935678"/>
            <a:ext cx="1149930" cy="3702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cxnSp>
        <p:nvCxnSpPr>
          <p:cNvPr id="19" name="Straight Arrow Connector 18"/>
          <p:cNvCxnSpPr>
            <a:endCxn id="13" idx="1"/>
          </p:cNvCxnSpPr>
          <p:nvPr/>
        </p:nvCxnSpPr>
        <p:spPr>
          <a:xfrm flipV="1">
            <a:off x="1626771" y="4118003"/>
            <a:ext cx="250590" cy="15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44150" y="3921112"/>
            <a:ext cx="855974" cy="369332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69975" y="3935678"/>
            <a:ext cx="793609" cy="3702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15" idx="1"/>
          </p:cNvCxnSpPr>
          <p:nvPr/>
        </p:nvCxnSpPr>
        <p:spPr>
          <a:xfrm flipV="1">
            <a:off x="2981893" y="4120035"/>
            <a:ext cx="237840" cy="9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21" idx="1"/>
          </p:cNvCxnSpPr>
          <p:nvPr/>
        </p:nvCxnSpPr>
        <p:spPr>
          <a:xfrm>
            <a:off x="4981873" y="4120819"/>
            <a:ext cx="138810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7818" y="1347754"/>
            <a:ext cx="7882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input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92349" y="965321"/>
            <a:ext cx="1472789" cy="12783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encoder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916094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065139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741393" y="1347754"/>
            <a:ext cx="1112829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embedding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540634" y="965321"/>
            <a:ext cx="1472789" cy="12783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decoder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64379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013424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689679" y="1347754"/>
            <a:ext cx="1341432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Reconstructed input</a:t>
            </a:r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0398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13360"/>
              </p:ext>
            </p:extLst>
          </p:nvPr>
        </p:nvGraphicFramePr>
        <p:xfrm>
          <a:off x="1366730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735748"/>
              </p:ext>
            </p:extLst>
          </p:nvPr>
        </p:nvGraphicFramePr>
        <p:xfrm>
          <a:off x="5027752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399258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62148" y="1100002"/>
            <a:ext cx="0" cy="2676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7833" y="3770612"/>
            <a:ext cx="4728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975362"/>
              </p:ext>
            </p:extLst>
          </p:nvPr>
        </p:nvGraphicFramePr>
        <p:xfrm>
          <a:off x="6843713" y="361477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3713" y="3614778"/>
                        <a:ext cx="2841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6453"/>
              </p:ext>
            </p:extLst>
          </p:nvPr>
        </p:nvGraphicFramePr>
        <p:xfrm>
          <a:off x="4340225" y="785813"/>
          <a:ext cx="2444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0225" y="785813"/>
                        <a:ext cx="244475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 20"/>
          <p:cNvSpPr/>
          <p:nvPr/>
        </p:nvSpPr>
        <p:spPr>
          <a:xfrm>
            <a:off x="2438022" y="1270105"/>
            <a:ext cx="4467817" cy="2355607"/>
          </a:xfrm>
          <a:custGeom>
            <a:avLst/>
            <a:gdLst>
              <a:gd name="connsiteX0" fmla="*/ 0 w 4467817"/>
              <a:gd name="connsiteY0" fmla="*/ 0 h 2355607"/>
              <a:gd name="connsiteX1" fmla="*/ 544303 w 4467817"/>
              <a:gd name="connsiteY1" fmla="*/ 1270105 h 2355607"/>
              <a:gd name="connsiteX2" fmla="*/ 918511 w 4467817"/>
              <a:gd name="connsiteY2" fmla="*/ 1712374 h 2355607"/>
              <a:gd name="connsiteX3" fmla="*/ 1292719 w 4467817"/>
              <a:gd name="connsiteY3" fmla="*/ 1530930 h 2355607"/>
              <a:gd name="connsiteX4" fmla="*/ 1678266 w 4467817"/>
              <a:gd name="connsiteY4" fmla="*/ 895878 h 2355607"/>
              <a:gd name="connsiteX5" fmla="*/ 2029795 w 4467817"/>
              <a:gd name="connsiteY5" fmla="*/ 737115 h 2355607"/>
              <a:gd name="connsiteX6" fmla="*/ 2404003 w 4467817"/>
              <a:gd name="connsiteY6" fmla="*/ 975259 h 2355607"/>
              <a:gd name="connsiteX7" fmla="*/ 2948306 w 4467817"/>
              <a:gd name="connsiteY7" fmla="*/ 1803095 h 2355607"/>
              <a:gd name="connsiteX8" fmla="*/ 3356533 w 4467817"/>
              <a:gd name="connsiteY8" fmla="*/ 2313406 h 2355607"/>
              <a:gd name="connsiteX9" fmla="*/ 3640024 w 4467817"/>
              <a:gd name="connsiteY9" fmla="*/ 2256704 h 2355607"/>
              <a:gd name="connsiteX10" fmla="*/ 3980213 w 4467817"/>
              <a:gd name="connsiteY10" fmla="*/ 1701033 h 2355607"/>
              <a:gd name="connsiteX11" fmla="*/ 4467817 w 4467817"/>
              <a:gd name="connsiteY11" fmla="*/ 487630 h 23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7817" h="2355607">
                <a:moveTo>
                  <a:pt x="0" y="0"/>
                </a:moveTo>
                <a:cubicBezTo>
                  <a:pt x="195609" y="492354"/>
                  <a:pt x="391218" y="984709"/>
                  <a:pt x="544303" y="1270105"/>
                </a:cubicBezTo>
                <a:cubicBezTo>
                  <a:pt x="697388" y="1555501"/>
                  <a:pt x="793775" y="1668903"/>
                  <a:pt x="918511" y="1712374"/>
                </a:cubicBezTo>
                <a:cubicBezTo>
                  <a:pt x="1043247" y="1755845"/>
                  <a:pt x="1166093" y="1667013"/>
                  <a:pt x="1292719" y="1530930"/>
                </a:cubicBezTo>
                <a:cubicBezTo>
                  <a:pt x="1419345" y="1394847"/>
                  <a:pt x="1555420" y="1028181"/>
                  <a:pt x="1678266" y="895878"/>
                </a:cubicBezTo>
                <a:cubicBezTo>
                  <a:pt x="1801112" y="763575"/>
                  <a:pt x="1908839" y="723885"/>
                  <a:pt x="2029795" y="737115"/>
                </a:cubicBezTo>
                <a:cubicBezTo>
                  <a:pt x="2150751" y="750345"/>
                  <a:pt x="2250918" y="797596"/>
                  <a:pt x="2404003" y="975259"/>
                </a:cubicBezTo>
                <a:cubicBezTo>
                  <a:pt x="2557088" y="1152922"/>
                  <a:pt x="2789551" y="1580071"/>
                  <a:pt x="2948306" y="1803095"/>
                </a:cubicBezTo>
                <a:cubicBezTo>
                  <a:pt x="3107061" y="2026120"/>
                  <a:pt x="3241247" y="2237805"/>
                  <a:pt x="3356533" y="2313406"/>
                </a:cubicBezTo>
                <a:cubicBezTo>
                  <a:pt x="3471819" y="2389008"/>
                  <a:pt x="3536077" y="2358766"/>
                  <a:pt x="3640024" y="2256704"/>
                </a:cubicBezTo>
                <a:cubicBezTo>
                  <a:pt x="3743971" y="2154642"/>
                  <a:pt x="3842248" y="1995879"/>
                  <a:pt x="3980213" y="1701033"/>
                </a:cubicBezTo>
                <a:cubicBezTo>
                  <a:pt x="4118179" y="1406187"/>
                  <a:pt x="4292998" y="946908"/>
                  <a:pt x="4467817" y="48763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5857835" y="3557718"/>
            <a:ext cx="91440" cy="9144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75888" y="1837116"/>
            <a:ext cx="260053" cy="586343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35941" y="2423459"/>
            <a:ext cx="201706" cy="3810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37647" y="2804459"/>
            <a:ext cx="152400" cy="1524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280522" y="2950509"/>
            <a:ext cx="202453" cy="46691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ross 41"/>
          <p:cNvSpPr/>
          <p:nvPr/>
        </p:nvSpPr>
        <p:spPr>
          <a:xfrm rot="2728341">
            <a:off x="3372091" y="2918097"/>
            <a:ext cx="121920" cy="121920"/>
          </a:xfrm>
          <a:prstGeom prst="plus">
            <a:avLst>
              <a:gd name="adj" fmla="val 4322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83" y="1679991"/>
            <a:ext cx="4626651" cy="2949490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639975"/>
              </p:ext>
            </p:extLst>
          </p:nvPr>
        </p:nvGraphicFramePr>
        <p:xfrm>
          <a:off x="4576008" y="1388471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Equation" r:id="rId4" imgW="127000" imgH="165100" progId="Equation.3">
                  <p:embed/>
                </p:oleObj>
              </mc:Choice>
              <mc:Fallback>
                <p:oleObj name="Equation" r:id="rId4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6008" y="1388471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962050"/>
              </p:ext>
            </p:extLst>
          </p:nvPr>
        </p:nvGraphicFramePr>
        <p:xfrm>
          <a:off x="6871834" y="4230738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6" imgW="114300" imgH="139700" progId="Equation.3">
                  <p:embed/>
                </p:oleObj>
              </mc:Choice>
              <mc:Fallback>
                <p:oleObj name="Equation" r:id="rId6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71834" y="4230738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53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12" y="1566589"/>
            <a:ext cx="4678831" cy="2953512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9422"/>
              </p:ext>
            </p:extLst>
          </p:nvPr>
        </p:nvGraphicFramePr>
        <p:xfrm>
          <a:off x="6780777" y="2881251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Equation" r:id="rId4" imgW="114300" imgH="139700" progId="Equation.3">
                  <p:embed/>
                </p:oleObj>
              </mc:Choice>
              <mc:Fallback>
                <p:oleObj name="Equation" r:id="rId4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0777" y="2881251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055305"/>
              </p:ext>
            </p:extLst>
          </p:nvPr>
        </p:nvGraphicFramePr>
        <p:xfrm>
          <a:off x="4446067" y="1340312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6" imgW="127000" imgH="165100" progId="Equation.3">
                  <p:embed/>
                </p:oleObj>
              </mc:Choice>
              <mc:Fallback>
                <p:oleObj name="Equation" r:id="rId6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46067" y="1340312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083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82929</TotalTime>
  <Words>2490</Words>
  <Application>Microsoft Macintosh PowerPoint</Application>
  <PresentationFormat>On-screen Show (4:3)</PresentationFormat>
  <Paragraphs>2077</Paragraphs>
  <Slides>50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</dc:creator>
  <cp:lastModifiedBy>Nikhil</cp:lastModifiedBy>
  <cp:revision>86</cp:revision>
  <dcterms:created xsi:type="dcterms:W3CDTF">2015-04-05T19:34:02Z</dcterms:created>
  <dcterms:modified xsi:type="dcterms:W3CDTF">2016-03-20T04:49:24Z</dcterms:modified>
</cp:coreProperties>
</file>